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 id="2147483689" r:id="rId3"/>
    <p:sldMasterId id="2147483702" r:id="rId4"/>
    <p:sldMasterId id="2147483713" r:id="rId5"/>
    <p:sldMasterId id="2147483717" r:id="rId6"/>
    <p:sldMasterId id="2147483732" r:id="rId7"/>
  </p:sldMasterIdLst>
  <p:notesMasterIdLst>
    <p:notesMasterId r:id="rId37"/>
  </p:notesMasterIdLst>
  <p:sldIdLst>
    <p:sldId id="276" r:id="rId8"/>
    <p:sldId id="282" r:id="rId9"/>
    <p:sldId id="283" r:id="rId10"/>
    <p:sldId id="284" r:id="rId11"/>
    <p:sldId id="285" r:id="rId12"/>
    <p:sldId id="286" r:id="rId13"/>
    <p:sldId id="287" r:id="rId14"/>
    <p:sldId id="307" r:id="rId15"/>
    <p:sldId id="288" r:id="rId16"/>
    <p:sldId id="290" r:id="rId17"/>
    <p:sldId id="291" r:id="rId18"/>
    <p:sldId id="293" r:id="rId19"/>
    <p:sldId id="294" r:id="rId20"/>
    <p:sldId id="295" r:id="rId21"/>
    <p:sldId id="297" r:id="rId22"/>
    <p:sldId id="298" r:id="rId23"/>
    <p:sldId id="299" r:id="rId24"/>
    <p:sldId id="304" r:id="rId25"/>
    <p:sldId id="301" r:id="rId26"/>
    <p:sldId id="303" r:id="rId27"/>
    <p:sldId id="305" r:id="rId28"/>
    <p:sldId id="306" r:id="rId29"/>
    <p:sldId id="312" r:id="rId30"/>
    <p:sldId id="310" r:id="rId31"/>
    <p:sldId id="313" r:id="rId32"/>
    <p:sldId id="311" r:id="rId33"/>
    <p:sldId id="314" r:id="rId34"/>
    <p:sldId id="315" r:id="rId35"/>
    <p:sldId id="302" r:id="rId36"/>
  </p:sldIdLst>
  <p:sldSz cx="9144000" cy="5143500" type="screen16x9"/>
  <p:notesSz cx="6858000" cy="9144000"/>
  <p:defaultText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0036" autoAdjust="0"/>
  </p:normalViewPr>
  <p:slideViewPr>
    <p:cSldViewPr>
      <p:cViewPr>
        <p:scale>
          <a:sx n="100" d="100"/>
          <a:sy n="100" d="100"/>
        </p:scale>
        <p:origin x="-342"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10/21/2018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914362" rtl="0" eaLnBrk="1" latinLnBrk="0" hangingPunct="1">
      <a:defRPr sz="1200" kern="1200">
        <a:solidFill>
          <a:schemeClr val="tx1"/>
        </a:solidFill>
        <a:latin typeface="+mn-lt"/>
        <a:ea typeface="+mn-ea"/>
        <a:cs typeface="+mn-cs"/>
      </a:defRPr>
    </a:lvl1pPr>
    <a:lvl2pPr marL="457181" algn="l" defTabSz="914362" rtl="0" eaLnBrk="1" latinLnBrk="0" hangingPunct="1">
      <a:defRPr sz="1200" kern="1200">
        <a:solidFill>
          <a:schemeClr val="tx1"/>
        </a:solidFill>
        <a:latin typeface="+mn-lt"/>
        <a:ea typeface="+mn-ea"/>
        <a:cs typeface="+mn-cs"/>
      </a:defRPr>
    </a:lvl2pPr>
    <a:lvl3pPr marL="914362" algn="l" defTabSz="914362" rtl="0" eaLnBrk="1" latinLnBrk="0" hangingPunct="1">
      <a:defRPr sz="1200" kern="1200">
        <a:solidFill>
          <a:schemeClr val="tx1"/>
        </a:solidFill>
        <a:latin typeface="+mn-lt"/>
        <a:ea typeface="+mn-ea"/>
        <a:cs typeface="+mn-cs"/>
      </a:defRPr>
    </a:lvl3pPr>
    <a:lvl4pPr marL="1371543" algn="l" defTabSz="914362" rtl="0" eaLnBrk="1" latinLnBrk="0" hangingPunct="1">
      <a:defRPr sz="1200" kern="1200">
        <a:solidFill>
          <a:schemeClr val="tx1"/>
        </a:solidFill>
        <a:latin typeface="+mn-lt"/>
        <a:ea typeface="+mn-ea"/>
        <a:cs typeface="+mn-cs"/>
      </a:defRPr>
    </a:lvl4pPr>
    <a:lvl5pPr marL="1828724" algn="l" defTabSz="914362" rtl="0" eaLnBrk="1" latinLnBrk="0" hangingPunct="1">
      <a:defRPr sz="1200" kern="1200">
        <a:solidFill>
          <a:schemeClr val="tx1"/>
        </a:solidFill>
        <a:latin typeface="+mn-lt"/>
        <a:ea typeface="+mn-ea"/>
        <a:cs typeface="+mn-cs"/>
      </a:defRPr>
    </a:lvl5pPr>
    <a:lvl6pPr marL="2285905" algn="l" defTabSz="914362" rtl="0" eaLnBrk="1" latinLnBrk="0" hangingPunct="1">
      <a:defRPr sz="1200" kern="1200">
        <a:solidFill>
          <a:schemeClr val="tx1"/>
        </a:solidFill>
        <a:latin typeface="+mn-lt"/>
        <a:ea typeface="+mn-ea"/>
        <a:cs typeface="+mn-cs"/>
      </a:defRPr>
    </a:lvl6pPr>
    <a:lvl7pPr marL="2743086" algn="l" defTabSz="914362" rtl="0" eaLnBrk="1" latinLnBrk="0" hangingPunct="1">
      <a:defRPr sz="1200" kern="1200">
        <a:solidFill>
          <a:schemeClr val="tx1"/>
        </a:solidFill>
        <a:latin typeface="+mn-lt"/>
        <a:ea typeface="+mn-ea"/>
        <a:cs typeface="+mn-cs"/>
      </a:defRPr>
    </a:lvl7pPr>
    <a:lvl8pPr marL="3200266" algn="l" defTabSz="914362" rtl="0" eaLnBrk="1" latinLnBrk="0" hangingPunct="1">
      <a:defRPr sz="1200" kern="1200">
        <a:solidFill>
          <a:schemeClr val="tx1"/>
        </a:solidFill>
        <a:latin typeface="+mn-lt"/>
        <a:ea typeface="+mn-ea"/>
        <a:cs typeface="+mn-cs"/>
      </a:defRPr>
    </a:lvl8pPr>
    <a:lvl9pPr marL="3657448" algn="l" defTabSz="9143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dirty="0" smtClean="0"/>
              <a:t>An astronaut perceives weightlessness and floats along with any object, large or small. </a:t>
            </a:r>
          </a:p>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92C2A06-9CFC-4017-A78E-791E0662E31D}" type="slidenum">
              <a:rPr lang="ko-KR" altLang="en-US" smtClean="0"/>
              <a:t>20</a:t>
            </a:fld>
            <a:endParaRPr lang="ko-KR" altLang="en-US"/>
          </a:p>
        </p:txBody>
      </p:sp>
    </p:spTree>
    <p:extLst>
      <p:ext uri="{BB962C8B-B14F-4D97-AF65-F5344CB8AC3E}">
        <p14:creationId xmlns:p14="http://schemas.microsoft.com/office/powerpoint/2010/main" val="2854812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92C2A06-9CFC-4017-A78E-791E0662E31D}" type="slidenum">
              <a:rPr lang="ko-KR" altLang="en-US" smtClean="0"/>
              <a:t>13</a:t>
            </a:fld>
            <a:endParaRPr lang="ko-KR" altLang="en-US"/>
          </a:p>
        </p:txBody>
      </p:sp>
    </p:spTree>
    <p:extLst>
      <p:ext uri="{BB962C8B-B14F-4D97-AF65-F5344CB8AC3E}">
        <p14:creationId xmlns:p14="http://schemas.microsoft.com/office/powerpoint/2010/main" val="307547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E92C2A06-9CFC-4017-A78E-791E0662E31D}" type="slidenum">
              <a:rPr lang="ko-KR" altLang="en-US" smtClean="0"/>
              <a:t>14</a:t>
            </a:fld>
            <a:endParaRPr lang="ko-KR" altLang="en-US"/>
          </a:p>
        </p:txBody>
      </p:sp>
    </p:spTree>
    <p:extLst>
      <p:ext uri="{BB962C8B-B14F-4D97-AF65-F5344CB8AC3E}">
        <p14:creationId xmlns:p14="http://schemas.microsoft.com/office/powerpoint/2010/main" val="307547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74458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2914650"/>
            <a:ext cx="9144000" cy="222885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a:solidFill>
                <a:prstClr val="white"/>
              </a:solidFill>
            </a:endParaRPr>
          </a:p>
        </p:txBody>
      </p:sp>
      <p:sp>
        <p:nvSpPr>
          <p:cNvPr id="2" name="Title 1"/>
          <p:cNvSpPr>
            <a:spLocks noGrp="1"/>
          </p:cNvSpPr>
          <p:nvPr>
            <p:ph type="ctrTitle"/>
          </p:nvPr>
        </p:nvSpPr>
        <p:spPr>
          <a:xfrm>
            <a:off x="685800" y="2915338"/>
            <a:ext cx="7772400" cy="458115"/>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3299265"/>
            <a:ext cx="6400800" cy="57333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62" indent="0" algn="ctr">
              <a:buNone/>
              <a:defRPr>
                <a:solidFill>
                  <a:schemeClr val="tx1">
                    <a:tint val="75000"/>
                  </a:schemeClr>
                </a:solidFill>
              </a:defRPr>
            </a:lvl2pPr>
            <a:lvl3pPr marL="914324" indent="0" algn="ctr">
              <a:buNone/>
              <a:defRPr>
                <a:solidFill>
                  <a:schemeClr val="tx1">
                    <a:tint val="75000"/>
                  </a:schemeClr>
                </a:solidFill>
              </a:defRPr>
            </a:lvl3pPr>
            <a:lvl4pPr marL="1371486" indent="0" algn="ctr">
              <a:buNone/>
              <a:defRPr>
                <a:solidFill>
                  <a:schemeClr val="tx1">
                    <a:tint val="75000"/>
                  </a:schemeClr>
                </a:solidFill>
              </a:defRPr>
            </a:lvl4pPr>
            <a:lvl5pPr marL="1828648" indent="0" algn="ctr">
              <a:buNone/>
              <a:defRPr>
                <a:solidFill>
                  <a:schemeClr val="tx1">
                    <a:tint val="75000"/>
                  </a:schemeClr>
                </a:solidFill>
              </a:defRPr>
            </a:lvl5pPr>
            <a:lvl6pPr marL="2285810" indent="0" algn="ctr">
              <a:buNone/>
              <a:defRPr>
                <a:solidFill>
                  <a:schemeClr val="tx1">
                    <a:tint val="75000"/>
                  </a:schemeClr>
                </a:solidFill>
              </a:defRPr>
            </a:lvl6pPr>
            <a:lvl7pPr marL="2742972" indent="0" algn="ctr">
              <a:buNone/>
              <a:defRPr>
                <a:solidFill>
                  <a:schemeClr val="tx1">
                    <a:tint val="75000"/>
                  </a:schemeClr>
                </a:solidFill>
              </a:defRPr>
            </a:lvl7pPr>
            <a:lvl8pPr marL="3200133" indent="0" algn="ctr">
              <a:buNone/>
              <a:defRPr>
                <a:solidFill>
                  <a:schemeClr val="tx1">
                    <a:tint val="75000"/>
                  </a:schemeClr>
                </a:solidFill>
              </a:defRPr>
            </a:lvl8pPr>
            <a:lvl9pPr marL="36572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1" indent="0">
              <a:buNone/>
              <a:defRPr sz="2800"/>
            </a:lvl2pPr>
            <a:lvl3pPr marL="914362" indent="0">
              <a:buNone/>
              <a:defRPr sz="2400"/>
            </a:lvl3pPr>
            <a:lvl4pPr marL="1371543" indent="0">
              <a:buNone/>
              <a:defRPr sz="2000"/>
            </a:lvl4pPr>
            <a:lvl5pPr marL="1828724" indent="0">
              <a:buNone/>
              <a:defRPr sz="2000"/>
            </a:lvl5pPr>
            <a:lvl6pPr marL="2285905" indent="0">
              <a:buNone/>
              <a:defRPr sz="2000"/>
            </a:lvl6pPr>
            <a:lvl7pPr marL="2743086" indent="0">
              <a:buNone/>
              <a:defRPr sz="2000"/>
            </a:lvl7pPr>
            <a:lvl8pPr marL="3200266" indent="0">
              <a:buNone/>
              <a:defRPr sz="2000"/>
            </a:lvl8pPr>
            <a:lvl9pPr marL="3657448"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181" indent="0">
              <a:buNone/>
              <a:defRPr sz="1200"/>
            </a:lvl2pPr>
            <a:lvl3pPr marL="914362" indent="0">
              <a:buNone/>
              <a:defRPr sz="1000"/>
            </a:lvl3pPr>
            <a:lvl4pPr marL="1371543" indent="0">
              <a:buNone/>
              <a:defRPr sz="900"/>
            </a:lvl4pPr>
            <a:lvl5pPr marL="1828724" indent="0">
              <a:buNone/>
              <a:defRPr sz="900"/>
            </a:lvl5pPr>
            <a:lvl6pPr marL="2285905" indent="0">
              <a:buNone/>
              <a:defRPr sz="900"/>
            </a:lvl6pPr>
            <a:lvl7pPr marL="2743086" indent="0">
              <a:buNone/>
              <a:defRPr sz="900"/>
            </a:lvl7pPr>
            <a:lvl8pPr marL="3200266" indent="0">
              <a:buNone/>
              <a:defRPr sz="900"/>
            </a:lvl8pPr>
            <a:lvl9pPr marL="3657448"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0"/>
            <a:ext cx="5940152" cy="51435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3" name="Text Placeholder 9"/>
          <p:cNvSpPr>
            <a:spLocks noGrp="1"/>
          </p:cNvSpPr>
          <p:nvPr>
            <p:ph type="body" sz="quarter" idx="10" hasCustomPrompt="1"/>
          </p:nvPr>
        </p:nvSpPr>
        <p:spPr>
          <a:xfrm>
            <a:off x="3419872" y="123478"/>
            <a:ext cx="55446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11000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1"/>
            <a:ext cx="7761600" cy="969075"/>
          </a:xfrm>
          <a:prstGeom prst="rect">
            <a:avLst/>
          </a:prstGeom>
        </p:spPr>
        <p:txBody>
          <a:bodyPr spcFirstLastPara="1" wrap="square" lIns="91421" tIns="91421" rIns="91421" bIns="91421"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358704"/>
            <a:ext cx="7761600" cy="3309075"/>
          </a:xfrm>
          <a:prstGeom prst="rect">
            <a:avLst/>
          </a:prstGeom>
        </p:spPr>
        <p:txBody>
          <a:bodyPr spcFirstLastPara="1" wrap="square" lIns="91421" tIns="91421" rIns="91421" bIns="91421" anchor="t" anchorCtr="0"/>
          <a:lstStyle>
            <a:lvl1pPr marL="457181" lvl="0" indent="-380984">
              <a:spcBef>
                <a:spcPts val="600"/>
              </a:spcBef>
              <a:spcAft>
                <a:spcPts val="0"/>
              </a:spcAft>
              <a:buSzPts val="2400"/>
              <a:buChar char="▣"/>
              <a:defRPr/>
            </a:lvl1pPr>
            <a:lvl2pPr marL="914362" lvl="1" indent="-355585">
              <a:spcBef>
                <a:spcPts val="0"/>
              </a:spcBef>
              <a:spcAft>
                <a:spcPts val="0"/>
              </a:spcAft>
              <a:buSzPts val="2000"/>
              <a:buChar char="□"/>
              <a:defRPr/>
            </a:lvl2pPr>
            <a:lvl3pPr marL="1371543" lvl="2" indent="-355585">
              <a:spcBef>
                <a:spcPts val="0"/>
              </a:spcBef>
              <a:spcAft>
                <a:spcPts val="0"/>
              </a:spcAft>
              <a:buSzPts val="2000"/>
              <a:buChar char="■"/>
              <a:defRPr/>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27" name="Google Shape;27;p5"/>
          <p:cNvSpPr/>
          <p:nvPr/>
        </p:nvSpPr>
        <p:spPr>
          <a:xfrm>
            <a:off x="813273" y="1129643"/>
            <a:ext cx="1533600" cy="103275"/>
          </a:xfrm>
          <a:prstGeom prst="rect">
            <a:avLst/>
          </a:prstGeom>
          <a:solidFill>
            <a:srgbClr val="4ECDC4"/>
          </a:solidFill>
          <a:ln>
            <a:noFill/>
          </a:ln>
        </p:spPr>
        <p:txBody>
          <a:bodyPr spcFirstLastPara="1" wrap="square" lIns="91421" tIns="91421" rIns="91421" bIns="91421" anchor="ctr" anchorCtr="0">
            <a:noAutofit/>
          </a:bodyPr>
          <a:lstStyle/>
          <a:p>
            <a:pPr marL="0" lvl="0" indent="0">
              <a:spcBef>
                <a:spcPts val="0"/>
              </a:spcBef>
              <a:spcAft>
                <a:spcPts val="0"/>
              </a:spcAft>
              <a:buNone/>
            </a:pPr>
            <a:endParaRPr/>
          </a:p>
        </p:txBody>
      </p:sp>
      <p:sp>
        <p:nvSpPr>
          <p:cNvPr id="28" name="Google Shape;28;p5"/>
          <p:cNvSpPr/>
          <p:nvPr/>
        </p:nvSpPr>
        <p:spPr>
          <a:xfrm>
            <a:off x="0" y="0"/>
            <a:ext cx="137700" cy="5143500"/>
          </a:xfrm>
          <a:prstGeom prst="rect">
            <a:avLst/>
          </a:prstGeom>
          <a:solidFill>
            <a:srgbClr val="C7F464"/>
          </a:solidFill>
          <a:ln>
            <a:noFill/>
          </a:ln>
        </p:spPr>
        <p:txBody>
          <a:bodyPr spcFirstLastPara="1" wrap="square" lIns="91421" tIns="91421" rIns="91421" bIns="91421" anchor="ctr" anchorCtr="0">
            <a:noAutofit/>
          </a:bodyPr>
          <a:lstStyle/>
          <a:p>
            <a:pPr marL="0" lvl="0" indent="0">
              <a:spcBef>
                <a:spcPts val="0"/>
              </a:spcBef>
              <a:spcAft>
                <a:spcPts val="0"/>
              </a:spcAft>
              <a:buNone/>
            </a:pPr>
            <a:endParaRPr/>
          </a:p>
        </p:txBody>
      </p:sp>
      <p:sp>
        <p:nvSpPr>
          <p:cNvPr id="29" name="Google Shape;29;p5"/>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1289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asic Layout">
    <p:spTree>
      <p:nvGrpSpPr>
        <p:cNvPr id="1" name=""/>
        <p:cNvGrpSpPr/>
        <p:nvPr/>
      </p:nvGrpSpPr>
      <p:grpSpPr>
        <a:xfrm>
          <a:off x="0" y="0"/>
          <a:ext cx="0" cy="0"/>
          <a:chOff x="0" y="0"/>
          <a:chExt cx="0" cy="0"/>
        </a:xfrm>
      </p:grpSpPr>
      <p:sp>
        <p:nvSpPr>
          <p:cNvPr id="2" name="Rectangle 1"/>
          <p:cNvSpPr/>
          <p:nvPr userDrawn="1"/>
        </p:nvSpPr>
        <p:spPr>
          <a:xfrm>
            <a:off x="-6032" y="0"/>
            <a:ext cx="1841728"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10" name="Text Placeholder 9"/>
          <p:cNvSpPr>
            <a:spLocks noGrp="1"/>
          </p:cNvSpPr>
          <p:nvPr>
            <p:ph type="body" sz="quarter" idx="10" hasCustomPrompt="1"/>
          </p:nvPr>
        </p:nvSpPr>
        <p:spPr>
          <a:xfrm>
            <a:off x="2051720" y="123478"/>
            <a:ext cx="691276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2000" y="3867895"/>
            <a:ext cx="1265664" cy="93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38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C7F464"/>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012325" y="2220413"/>
            <a:ext cx="5445900" cy="1804275"/>
          </a:xfrm>
          <a:prstGeom prst="rect">
            <a:avLst/>
          </a:prstGeom>
        </p:spPr>
        <p:txBody>
          <a:bodyPr spcFirstLastPara="1" wrap="square" lIns="91421" tIns="91421" rIns="91421" bIns="91421" anchor="b" anchorCtr="0"/>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a:endParaRPr/>
          </a:p>
        </p:txBody>
      </p:sp>
      <p:sp>
        <p:nvSpPr>
          <p:cNvPr id="11" name="Google Shape;11;p2"/>
          <p:cNvSpPr/>
          <p:nvPr/>
        </p:nvSpPr>
        <p:spPr>
          <a:xfrm>
            <a:off x="6208125" y="4214588"/>
            <a:ext cx="22500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Tree>
    <p:extLst>
      <p:ext uri="{BB962C8B-B14F-4D97-AF65-F5344CB8AC3E}">
        <p14:creationId xmlns:p14="http://schemas.microsoft.com/office/powerpoint/2010/main" val="1593663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4ECDC4"/>
        </a:solidFill>
        <a:effectLst/>
      </p:bgPr>
    </p:bg>
    <p:spTree>
      <p:nvGrpSpPr>
        <p:cNvPr id="1" name="Shape 12"/>
        <p:cNvGrpSpPr/>
        <p:nvPr/>
      </p:nvGrpSpPr>
      <p:grpSpPr>
        <a:xfrm>
          <a:off x="0" y="0"/>
          <a:ext cx="0" cy="0"/>
          <a:chOff x="0" y="0"/>
          <a:chExt cx="0" cy="0"/>
        </a:xfrm>
      </p:grpSpPr>
      <p:sp>
        <p:nvSpPr>
          <p:cNvPr id="13" name="Google Shape;13;p3"/>
          <p:cNvSpPr/>
          <p:nvPr/>
        </p:nvSpPr>
        <p:spPr>
          <a:xfrm>
            <a:off x="5680600" y="0"/>
            <a:ext cx="3463200" cy="5143500"/>
          </a:xfrm>
          <a:prstGeom prst="rect">
            <a:avLst/>
          </a:prstGeom>
          <a:solidFill>
            <a:srgbClr val="FFFFFF"/>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4" name="Google Shape;14;p3"/>
          <p:cNvSpPr txBox="1">
            <a:spLocks noGrp="1"/>
          </p:cNvSpPr>
          <p:nvPr>
            <p:ph type="ctrTitle"/>
          </p:nvPr>
        </p:nvSpPr>
        <p:spPr>
          <a:xfrm>
            <a:off x="685800" y="2897794"/>
            <a:ext cx="4505400" cy="1432800"/>
          </a:xfrm>
          <a:prstGeom prst="rect">
            <a:avLst/>
          </a:prstGeom>
        </p:spPr>
        <p:txBody>
          <a:bodyPr spcFirstLastPara="1" wrap="square" lIns="91421" tIns="91421" rIns="91421" bIns="91421" anchor="b" anchorCtr="0"/>
          <a:lstStyle>
            <a:lvl1pPr lvl="0" algn="r" rtl="0">
              <a:spcBef>
                <a:spcPts val="0"/>
              </a:spcBef>
              <a:spcAft>
                <a:spcPts val="0"/>
              </a:spcAft>
              <a:buClr>
                <a:srgbClr val="FFFFFF"/>
              </a:buClr>
              <a:buSzPts val="4000"/>
              <a:buNone/>
              <a:defRPr sz="40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5" name="Google Shape;15;p3"/>
          <p:cNvSpPr txBox="1">
            <a:spLocks noGrp="1"/>
          </p:cNvSpPr>
          <p:nvPr>
            <p:ph type="subTitle" idx="1"/>
          </p:nvPr>
        </p:nvSpPr>
        <p:spPr>
          <a:xfrm>
            <a:off x="6101100" y="2863389"/>
            <a:ext cx="2446500" cy="1432800"/>
          </a:xfrm>
          <a:prstGeom prst="rect">
            <a:avLst/>
          </a:prstGeom>
        </p:spPr>
        <p:txBody>
          <a:bodyPr spcFirstLastPara="1" wrap="square" lIns="91421" tIns="91421" rIns="91421" bIns="91421" anchor="b" anchorCtr="0"/>
          <a:lstStyle>
            <a:lvl1pPr lvl="0" rtl="0">
              <a:spcBef>
                <a:spcPts val="0"/>
              </a:spcBef>
              <a:spcAft>
                <a:spcPts val="0"/>
              </a:spcAft>
              <a:buClr>
                <a:srgbClr val="738498"/>
              </a:buClr>
              <a:buSzPts val="2200"/>
              <a:buNone/>
              <a:defRPr sz="2200">
                <a:solidFill>
                  <a:srgbClr val="738498"/>
                </a:solidFill>
              </a:defRPr>
            </a:lvl1pPr>
            <a:lvl2pPr lvl="1" rtl="0">
              <a:spcBef>
                <a:spcPts val="0"/>
              </a:spcBef>
              <a:spcAft>
                <a:spcPts val="0"/>
              </a:spcAft>
              <a:buClr>
                <a:srgbClr val="738498"/>
              </a:buClr>
              <a:buSzPts val="2200"/>
              <a:buNone/>
              <a:defRPr sz="2200">
                <a:solidFill>
                  <a:srgbClr val="738498"/>
                </a:solidFill>
              </a:defRPr>
            </a:lvl2pPr>
            <a:lvl3pPr lvl="2" rtl="0">
              <a:spcBef>
                <a:spcPts val="0"/>
              </a:spcBef>
              <a:spcAft>
                <a:spcPts val="0"/>
              </a:spcAft>
              <a:buClr>
                <a:srgbClr val="738498"/>
              </a:buClr>
              <a:buSzPts val="2200"/>
              <a:buNone/>
              <a:defRPr sz="2200">
                <a:solidFill>
                  <a:srgbClr val="738498"/>
                </a:solidFill>
              </a:defRPr>
            </a:lvl3pPr>
            <a:lvl4pPr lvl="3" rtl="0">
              <a:spcBef>
                <a:spcPts val="0"/>
              </a:spcBef>
              <a:spcAft>
                <a:spcPts val="0"/>
              </a:spcAft>
              <a:buClr>
                <a:srgbClr val="738498"/>
              </a:buClr>
              <a:buSzPts val="2200"/>
              <a:buNone/>
              <a:defRPr sz="2200">
                <a:solidFill>
                  <a:srgbClr val="738498"/>
                </a:solidFill>
              </a:defRPr>
            </a:lvl4pPr>
            <a:lvl5pPr lvl="4" rtl="0">
              <a:spcBef>
                <a:spcPts val="0"/>
              </a:spcBef>
              <a:spcAft>
                <a:spcPts val="0"/>
              </a:spcAft>
              <a:buClr>
                <a:srgbClr val="738498"/>
              </a:buClr>
              <a:buSzPts val="2200"/>
              <a:buNone/>
              <a:defRPr sz="2200">
                <a:solidFill>
                  <a:srgbClr val="738498"/>
                </a:solidFill>
              </a:defRPr>
            </a:lvl5pPr>
            <a:lvl6pPr lvl="5" rtl="0">
              <a:spcBef>
                <a:spcPts val="0"/>
              </a:spcBef>
              <a:spcAft>
                <a:spcPts val="0"/>
              </a:spcAft>
              <a:buClr>
                <a:srgbClr val="738498"/>
              </a:buClr>
              <a:buSzPts val="2200"/>
              <a:buNone/>
              <a:defRPr sz="2200">
                <a:solidFill>
                  <a:srgbClr val="738498"/>
                </a:solidFill>
              </a:defRPr>
            </a:lvl6pPr>
            <a:lvl7pPr lvl="6" rtl="0">
              <a:spcBef>
                <a:spcPts val="0"/>
              </a:spcBef>
              <a:spcAft>
                <a:spcPts val="0"/>
              </a:spcAft>
              <a:buClr>
                <a:srgbClr val="738498"/>
              </a:buClr>
              <a:buSzPts val="2200"/>
              <a:buNone/>
              <a:defRPr sz="2200">
                <a:solidFill>
                  <a:srgbClr val="738498"/>
                </a:solidFill>
              </a:defRPr>
            </a:lvl7pPr>
            <a:lvl8pPr lvl="7" rtl="0">
              <a:spcBef>
                <a:spcPts val="0"/>
              </a:spcBef>
              <a:spcAft>
                <a:spcPts val="0"/>
              </a:spcAft>
              <a:buClr>
                <a:srgbClr val="738498"/>
              </a:buClr>
              <a:buSzPts val="2200"/>
              <a:buNone/>
              <a:defRPr sz="2200">
                <a:solidFill>
                  <a:srgbClr val="738498"/>
                </a:solidFill>
              </a:defRPr>
            </a:lvl8pPr>
            <a:lvl9pPr lvl="8" rtl="0">
              <a:spcBef>
                <a:spcPts val="0"/>
              </a:spcBef>
              <a:spcAft>
                <a:spcPts val="0"/>
              </a:spcAft>
              <a:buClr>
                <a:srgbClr val="738498"/>
              </a:buClr>
              <a:buSzPts val="2200"/>
              <a:buNone/>
              <a:defRPr sz="2200">
                <a:solidFill>
                  <a:srgbClr val="738498"/>
                </a:solidFill>
              </a:defRPr>
            </a:lvl9pPr>
          </a:lstStyle>
          <a:p>
            <a:endParaRPr/>
          </a:p>
        </p:txBody>
      </p:sp>
      <p:sp>
        <p:nvSpPr>
          <p:cNvPr id="16" name="Google Shape;16;p3"/>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906937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7"/>
        <p:cNvGrpSpPr/>
        <p:nvPr/>
      </p:nvGrpSpPr>
      <p:grpSpPr>
        <a:xfrm>
          <a:off x="0" y="0"/>
          <a:ext cx="0" cy="0"/>
          <a:chOff x="0" y="0"/>
          <a:chExt cx="0" cy="0"/>
        </a:xfrm>
      </p:grpSpPr>
      <p:sp>
        <p:nvSpPr>
          <p:cNvPr id="18" name="Google Shape;18;p4"/>
          <p:cNvSpPr/>
          <p:nvPr/>
        </p:nvSpPr>
        <p:spPr>
          <a:xfrm>
            <a:off x="0" y="0"/>
            <a:ext cx="2767800" cy="5143500"/>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9" name="Google Shape;19;p4"/>
          <p:cNvSpPr txBox="1">
            <a:spLocks noGrp="1"/>
          </p:cNvSpPr>
          <p:nvPr>
            <p:ph type="body" idx="1"/>
          </p:nvPr>
        </p:nvSpPr>
        <p:spPr>
          <a:xfrm>
            <a:off x="3165234" y="1146050"/>
            <a:ext cx="4809000" cy="3251250"/>
          </a:xfrm>
          <a:prstGeom prst="rect">
            <a:avLst/>
          </a:prstGeom>
        </p:spPr>
        <p:txBody>
          <a:bodyPr spcFirstLastPara="1" wrap="square" lIns="91421" tIns="91421" rIns="91421" bIns="91421" anchor="t" anchorCtr="0"/>
          <a:lstStyle>
            <a:lvl1pPr marL="457181" lvl="0" indent="-419082" rtl="0">
              <a:spcBef>
                <a:spcPts val="600"/>
              </a:spcBef>
              <a:spcAft>
                <a:spcPts val="0"/>
              </a:spcAft>
              <a:buSzPts val="3000"/>
              <a:buChar char="▣"/>
              <a:defRPr sz="3000"/>
            </a:lvl1pPr>
            <a:lvl2pPr marL="914362" lvl="1" indent="-419082" rtl="0">
              <a:spcBef>
                <a:spcPts val="0"/>
              </a:spcBef>
              <a:spcAft>
                <a:spcPts val="0"/>
              </a:spcAft>
              <a:buSzPts val="3000"/>
              <a:buChar char="□"/>
              <a:defRPr sz="3000"/>
            </a:lvl2pPr>
            <a:lvl3pPr marL="1371543" lvl="2" indent="-419082" rtl="0">
              <a:spcBef>
                <a:spcPts val="0"/>
              </a:spcBef>
              <a:spcAft>
                <a:spcPts val="0"/>
              </a:spcAft>
              <a:buSzPts val="3000"/>
              <a:buChar char="■"/>
              <a:defRPr sz="3000"/>
            </a:lvl3pPr>
            <a:lvl4pPr marL="1828724" lvl="3" indent="-419082" rtl="0">
              <a:spcBef>
                <a:spcPts val="0"/>
              </a:spcBef>
              <a:spcAft>
                <a:spcPts val="0"/>
              </a:spcAft>
              <a:buSzPts val="3000"/>
              <a:buChar char="●"/>
              <a:defRPr sz="3000"/>
            </a:lvl4pPr>
            <a:lvl5pPr marL="2285905" lvl="4" indent="-419082" rtl="0">
              <a:spcBef>
                <a:spcPts val="0"/>
              </a:spcBef>
              <a:spcAft>
                <a:spcPts val="0"/>
              </a:spcAft>
              <a:buSzPts val="3000"/>
              <a:buChar char="○"/>
              <a:defRPr sz="3000"/>
            </a:lvl5pPr>
            <a:lvl6pPr marL="2743086" lvl="5" indent="-419082" rtl="0">
              <a:spcBef>
                <a:spcPts val="0"/>
              </a:spcBef>
              <a:spcAft>
                <a:spcPts val="0"/>
              </a:spcAft>
              <a:buSzPts val="3000"/>
              <a:buChar char="■"/>
              <a:defRPr sz="3000"/>
            </a:lvl6pPr>
            <a:lvl7pPr marL="3200266" lvl="6" indent="-419082" rtl="0">
              <a:spcBef>
                <a:spcPts val="0"/>
              </a:spcBef>
              <a:spcAft>
                <a:spcPts val="0"/>
              </a:spcAft>
              <a:buSzPts val="3000"/>
              <a:buChar char="●"/>
              <a:defRPr sz="3000"/>
            </a:lvl7pPr>
            <a:lvl8pPr marL="3657448" lvl="7" indent="-419082" rtl="0">
              <a:spcBef>
                <a:spcPts val="0"/>
              </a:spcBef>
              <a:spcAft>
                <a:spcPts val="0"/>
              </a:spcAft>
              <a:buSzPts val="3000"/>
              <a:buChar char="○"/>
              <a:defRPr sz="3000"/>
            </a:lvl8pPr>
            <a:lvl9pPr marL="4114629" lvl="8" indent="-419082">
              <a:spcBef>
                <a:spcPts val="0"/>
              </a:spcBef>
              <a:spcAft>
                <a:spcPts val="0"/>
              </a:spcAft>
              <a:buSzPts val="3000"/>
              <a:buChar char="■"/>
              <a:defRPr sz="3000"/>
            </a:lvl9pPr>
          </a:lstStyle>
          <a:p>
            <a:endParaRPr/>
          </a:p>
        </p:txBody>
      </p:sp>
      <p:grpSp>
        <p:nvGrpSpPr>
          <p:cNvPr id="20" name="Google Shape;20;p4"/>
          <p:cNvGrpSpPr/>
          <p:nvPr/>
        </p:nvGrpSpPr>
        <p:grpSpPr>
          <a:xfrm>
            <a:off x="801025" y="1254241"/>
            <a:ext cx="1957200" cy="710985"/>
            <a:chOff x="801025" y="1367520"/>
            <a:chExt cx="1957200" cy="947980"/>
          </a:xfrm>
        </p:grpSpPr>
        <p:sp>
          <p:nvSpPr>
            <p:cNvPr id="21" name="Google Shape;21;p4"/>
            <p:cNvSpPr txBox="1"/>
            <p:nvPr/>
          </p:nvSpPr>
          <p:spPr>
            <a:xfrm>
              <a:off x="801025" y="1367520"/>
              <a:ext cx="1957200" cy="871500"/>
            </a:xfrm>
            <a:prstGeom prst="rect">
              <a:avLst/>
            </a:prstGeom>
            <a:noFill/>
            <a:ln>
              <a:noFill/>
            </a:ln>
          </p:spPr>
          <p:txBody>
            <a:bodyPr spcFirstLastPara="1" wrap="square" lIns="91425" tIns="91425" rIns="91425" bIns="91425" anchor="t" anchorCtr="0">
              <a:noAutofit/>
            </a:bodyPr>
            <a:lstStyle/>
            <a:p>
              <a:pPr algn="ctr" defTabSz="685891">
                <a:buClr>
                  <a:srgbClr val="000000"/>
                </a:buClr>
                <a:buFont typeface="Arial"/>
                <a:buNone/>
              </a:pPr>
              <a:r>
                <a:rPr lang="en" sz="9400" b="1" kern="0">
                  <a:solidFill>
                    <a:srgbClr val="454F5B"/>
                  </a:solidFill>
                  <a:cs typeface="Arial"/>
                  <a:sym typeface="Arial"/>
                </a:rPr>
                <a:t>‘’</a:t>
              </a:r>
              <a:endParaRPr sz="9400" b="1" kern="0">
                <a:solidFill>
                  <a:srgbClr val="454F5B"/>
                </a:solidFill>
                <a:cs typeface="Arial"/>
                <a:sym typeface="Arial"/>
              </a:endParaRPr>
            </a:p>
          </p:txBody>
        </p:sp>
        <p:sp>
          <p:nvSpPr>
            <p:cNvPr id="22" name="Google Shape;22;p4"/>
            <p:cNvSpPr/>
            <p:nvPr/>
          </p:nvSpPr>
          <p:spPr>
            <a:xfrm>
              <a:off x="1397399" y="1543300"/>
              <a:ext cx="772200" cy="772200"/>
            </a:xfrm>
            <a:prstGeom prst="rect">
              <a:avLst/>
            </a:prstGeom>
            <a:noFill/>
            <a:ln w="76200" cap="flat" cmpd="sng">
              <a:solidFill>
                <a:srgbClr val="454F5B"/>
              </a:solidFill>
              <a:prstDash val="solid"/>
              <a:miter lim="8000"/>
              <a:headEnd type="none" w="sm" len="sm"/>
              <a:tailEnd type="none" w="sm" len="sm"/>
            </a:ln>
          </p:spPr>
          <p:txBody>
            <a:bodyPr spcFirstLastPara="1" wrap="square" lIns="91425" tIns="91425" rIns="91425" bIns="91425" anchor="ctr" anchorCtr="0">
              <a:noAutofit/>
            </a:bodyPr>
            <a:lstStyle/>
            <a:p>
              <a:pPr defTabSz="685891">
                <a:buClr>
                  <a:srgbClr val="000000"/>
                </a:buClr>
                <a:buFont typeface="Arial"/>
                <a:buNone/>
              </a:pPr>
              <a:endParaRPr sz="1400" kern="0">
                <a:solidFill>
                  <a:srgbClr val="000000"/>
                </a:solidFill>
                <a:cs typeface="Arial"/>
                <a:sym typeface="Arial"/>
              </a:endParaRPr>
            </a:p>
          </p:txBody>
        </p:sp>
      </p:grpSp>
      <p:sp>
        <p:nvSpPr>
          <p:cNvPr id="23" name="Google Shape;23;p4"/>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5882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1" indent="0" algn="ctr">
              <a:buNone/>
              <a:defRPr>
                <a:solidFill>
                  <a:schemeClr val="tx1">
                    <a:tint val="75000"/>
                  </a:schemeClr>
                </a:solidFill>
              </a:defRPr>
            </a:lvl2pPr>
            <a:lvl3pPr marL="914362"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6" indent="0" algn="ctr">
              <a:buNone/>
              <a:defRPr>
                <a:solidFill>
                  <a:schemeClr val="tx1">
                    <a:tint val="75000"/>
                  </a:schemeClr>
                </a:solidFill>
              </a:defRPr>
            </a:lvl7pPr>
            <a:lvl8pPr marL="3200266"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1"/>
            <a:ext cx="7761600" cy="969075"/>
          </a:xfrm>
          <a:prstGeom prst="rect">
            <a:avLst/>
          </a:prstGeom>
        </p:spPr>
        <p:txBody>
          <a:bodyPr spcFirstLastPara="1" wrap="square" lIns="91421" tIns="91421" rIns="91421" bIns="91421"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358704"/>
            <a:ext cx="7761600" cy="3309075"/>
          </a:xfrm>
          <a:prstGeom prst="rect">
            <a:avLst/>
          </a:prstGeom>
        </p:spPr>
        <p:txBody>
          <a:bodyPr spcFirstLastPara="1" wrap="square" lIns="91421" tIns="91421" rIns="91421" bIns="91421" anchor="t" anchorCtr="0"/>
          <a:lstStyle>
            <a:lvl1pPr marL="457181" lvl="0" indent="-380984">
              <a:spcBef>
                <a:spcPts val="600"/>
              </a:spcBef>
              <a:spcAft>
                <a:spcPts val="0"/>
              </a:spcAft>
              <a:buSzPts val="2400"/>
              <a:buChar char="▣"/>
              <a:defRPr/>
            </a:lvl1pPr>
            <a:lvl2pPr marL="914362" lvl="1" indent="-355585">
              <a:spcBef>
                <a:spcPts val="0"/>
              </a:spcBef>
              <a:spcAft>
                <a:spcPts val="0"/>
              </a:spcAft>
              <a:buSzPts val="2000"/>
              <a:buChar char="□"/>
              <a:defRPr/>
            </a:lvl2pPr>
            <a:lvl3pPr marL="1371543" lvl="2" indent="-355585">
              <a:spcBef>
                <a:spcPts val="0"/>
              </a:spcBef>
              <a:spcAft>
                <a:spcPts val="0"/>
              </a:spcAft>
              <a:buSzPts val="2000"/>
              <a:buChar char="■"/>
              <a:defRPr/>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27" name="Google Shape;27;p5"/>
          <p:cNvSpPr/>
          <p:nvPr/>
        </p:nvSpPr>
        <p:spPr>
          <a:xfrm>
            <a:off x="813273" y="1129643"/>
            <a:ext cx="15336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28" name="Google Shape;28;p5"/>
          <p:cNvSpPr/>
          <p:nvPr/>
        </p:nvSpPr>
        <p:spPr>
          <a:xfrm>
            <a:off x="0" y="0"/>
            <a:ext cx="137700" cy="5143500"/>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29" name="Google Shape;29;p5"/>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66738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691200" y="475726"/>
            <a:ext cx="7761600" cy="493425"/>
          </a:xfrm>
          <a:prstGeom prst="rect">
            <a:avLst/>
          </a:prstGeom>
        </p:spPr>
        <p:txBody>
          <a:bodyPr spcFirstLastPara="1" wrap="square" lIns="91421" tIns="91421" rIns="91421" bIns="91421"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body" idx="1"/>
          </p:nvPr>
        </p:nvSpPr>
        <p:spPr>
          <a:xfrm>
            <a:off x="691200" y="1393425"/>
            <a:ext cx="3767400" cy="3532500"/>
          </a:xfrm>
          <a:prstGeom prst="rect">
            <a:avLst/>
          </a:prstGeom>
        </p:spPr>
        <p:txBody>
          <a:bodyPr spcFirstLastPara="1" wrap="square" lIns="91421" tIns="91421" rIns="91421" bIns="91421" anchor="t" anchorCtr="0"/>
          <a:lstStyle>
            <a:lvl1pPr marL="457181" lvl="0" indent="-380984">
              <a:spcBef>
                <a:spcPts val="600"/>
              </a:spcBef>
              <a:spcAft>
                <a:spcPts val="0"/>
              </a:spcAft>
              <a:buSzPts val="2400"/>
              <a:buChar char="▣"/>
              <a:defRPr/>
            </a:lvl1pPr>
            <a:lvl2pPr marL="914362" lvl="1" indent="-355585">
              <a:spcBef>
                <a:spcPts val="0"/>
              </a:spcBef>
              <a:spcAft>
                <a:spcPts val="0"/>
              </a:spcAft>
              <a:buSzPts val="2000"/>
              <a:buChar char="□"/>
              <a:defRPr/>
            </a:lvl2pPr>
            <a:lvl3pPr marL="1371543" lvl="2" indent="-355585">
              <a:spcBef>
                <a:spcPts val="0"/>
              </a:spcBef>
              <a:spcAft>
                <a:spcPts val="0"/>
              </a:spcAft>
              <a:buSzPts val="2000"/>
              <a:buChar char="■"/>
              <a:defRPr/>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33" name="Google Shape;33;p6"/>
          <p:cNvSpPr txBox="1">
            <a:spLocks noGrp="1"/>
          </p:cNvSpPr>
          <p:nvPr>
            <p:ph type="body" idx="2"/>
          </p:nvPr>
        </p:nvSpPr>
        <p:spPr>
          <a:xfrm>
            <a:off x="4685500" y="1393425"/>
            <a:ext cx="3767400" cy="3532500"/>
          </a:xfrm>
          <a:prstGeom prst="rect">
            <a:avLst/>
          </a:prstGeom>
        </p:spPr>
        <p:txBody>
          <a:bodyPr spcFirstLastPara="1" wrap="square" lIns="91421" tIns="91421" rIns="91421" bIns="91421" anchor="t" anchorCtr="0"/>
          <a:lstStyle>
            <a:lvl1pPr marL="457181" lvl="0" indent="-380984">
              <a:spcBef>
                <a:spcPts val="600"/>
              </a:spcBef>
              <a:spcAft>
                <a:spcPts val="0"/>
              </a:spcAft>
              <a:buSzPts val="2400"/>
              <a:buChar char="▣"/>
              <a:defRPr/>
            </a:lvl1pPr>
            <a:lvl2pPr marL="914362" lvl="1" indent="-355585">
              <a:spcBef>
                <a:spcPts val="0"/>
              </a:spcBef>
              <a:spcAft>
                <a:spcPts val="0"/>
              </a:spcAft>
              <a:buSzPts val="2000"/>
              <a:buChar char="□"/>
              <a:defRPr/>
            </a:lvl2pPr>
            <a:lvl3pPr marL="1371543" lvl="2" indent="-355585">
              <a:spcBef>
                <a:spcPts val="0"/>
              </a:spcBef>
              <a:spcAft>
                <a:spcPts val="0"/>
              </a:spcAft>
              <a:buSzPts val="2000"/>
              <a:buChar char="■"/>
              <a:defRPr/>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34" name="Google Shape;34;p6"/>
          <p:cNvSpPr/>
          <p:nvPr/>
        </p:nvSpPr>
        <p:spPr>
          <a:xfrm>
            <a:off x="813273" y="1129643"/>
            <a:ext cx="15336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5" name="Google Shape;35;p6"/>
          <p:cNvSpPr/>
          <p:nvPr/>
        </p:nvSpPr>
        <p:spPr>
          <a:xfrm>
            <a:off x="0" y="0"/>
            <a:ext cx="137700" cy="5143500"/>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6" name="Google Shape;36;p6"/>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6079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691200" y="475726"/>
            <a:ext cx="7761600" cy="493425"/>
          </a:xfrm>
          <a:prstGeom prst="rect">
            <a:avLst/>
          </a:prstGeom>
        </p:spPr>
        <p:txBody>
          <a:bodyPr spcFirstLastPara="1" wrap="square" lIns="91421" tIns="91421" rIns="91421" bIns="91421"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txBox="1">
            <a:spLocks noGrp="1"/>
          </p:cNvSpPr>
          <p:nvPr>
            <p:ph type="body" idx="1"/>
          </p:nvPr>
        </p:nvSpPr>
        <p:spPr>
          <a:xfrm>
            <a:off x="691200" y="1393425"/>
            <a:ext cx="2501700" cy="35325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a:lvl2pPr>
            <a:lvl3pPr marL="1371543" lvl="2" indent="-355585" rtl="0">
              <a:spcBef>
                <a:spcPts val="0"/>
              </a:spcBef>
              <a:spcAft>
                <a:spcPts val="0"/>
              </a:spcAft>
              <a:buSzPts val="2000"/>
              <a:buChar char="■"/>
              <a:defRPr/>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40" name="Google Shape;40;p7"/>
          <p:cNvSpPr txBox="1">
            <a:spLocks noGrp="1"/>
          </p:cNvSpPr>
          <p:nvPr>
            <p:ph type="body" idx="2"/>
          </p:nvPr>
        </p:nvSpPr>
        <p:spPr>
          <a:xfrm>
            <a:off x="3321088" y="1393425"/>
            <a:ext cx="2501700" cy="35325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a:lvl2pPr>
            <a:lvl3pPr marL="1371543" lvl="2" indent="-355585" rtl="0">
              <a:spcBef>
                <a:spcPts val="0"/>
              </a:spcBef>
              <a:spcAft>
                <a:spcPts val="0"/>
              </a:spcAft>
              <a:buSzPts val="2000"/>
              <a:buChar char="■"/>
              <a:defRPr/>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41" name="Google Shape;41;p7"/>
          <p:cNvSpPr txBox="1">
            <a:spLocks noGrp="1"/>
          </p:cNvSpPr>
          <p:nvPr>
            <p:ph type="body" idx="3"/>
          </p:nvPr>
        </p:nvSpPr>
        <p:spPr>
          <a:xfrm>
            <a:off x="5950977" y="1393425"/>
            <a:ext cx="2501700" cy="35325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a:lvl2pPr>
            <a:lvl3pPr marL="1371543" lvl="2" indent="-355585" rtl="0">
              <a:spcBef>
                <a:spcPts val="0"/>
              </a:spcBef>
              <a:spcAft>
                <a:spcPts val="0"/>
              </a:spcAft>
              <a:buSzPts val="2000"/>
              <a:buChar char="■"/>
              <a:defRPr/>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42" name="Google Shape;42;p7"/>
          <p:cNvSpPr/>
          <p:nvPr/>
        </p:nvSpPr>
        <p:spPr>
          <a:xfrm>
            <a:off x="813273" y="1129643"/>
            <a:ext cx="15336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3" name="Google Shape;43;p7"/>
          <p:cNvSpPr/>
          <p:nvPr/>
        </p:nvSpPr>
        <p:spPr>
          <a:xfrm>
            <a:off x="0" y="0"/>
            <a:ext cx="137700" cy="5143500"/>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4" name="Google Shape;44;p7"/>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7684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691200" y="475726"/>
            <a:ext cx="7761600" cy="493425"/>
          </a:xfrm>
          <a:prstGeom prst="rect">
            <a:avLst/>
          </a:prstGeom>
        </p:spPr>
        <p:txBody>
          <a:bodyPr spcFirstLastPara="1" wrap="square" lIns="91421" tIns="91421" rIns="91421" bIns="91421"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7" name="Google Shape;47;p8"/>
          <p:cNvSpPr/>
          <p:nvPr/>
        </p:nvSpPr>
        <p:spPr>
          <a:xfrm>
            <a:off x="0" y="0"/>
            <a:ext cx="137700" cy="5143500"/>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8" name="Google Shape;48;p8"/>
          <p:cNvSpPr/>
          <p:nvPr/>
        </p:nvSpPr>
        <p:spPr>
          <a:xfrm>
            <a:off x="813273" y="1129643"/>
            <a:ext cx="15336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9" name="Google Shape;49;p8"/>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891437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
        <p:cNvGrpSpPr/>
        <p:nvPr/>
      </p:nvGrpSpPr>
      <p:grpSpPr>
        <a:xfrm>
          <a:off x="0" y="0"/>
          <a:ext cx="0" cy="0"/>
          <a:chOff x="0" y="0"/>
          <a:chExt cx="0" cy="0"/>
        </a:xfrm>
      </p:grpSpPr>
      <p:sp>
        <p:nvSpPr>
          <p:cNvPr id="51" name="Google Shape;51;p9"/>
          <p:cNvSpPr txBox="1">
            <a:spLocks noGrp="1"/>
          </p:cNvSpPr>
          <p:nvPr>
            <p:ph type="body" idx="1"/>
          </p:nvPr>
        </p:nvSpPr>
        <p:spPr>
          <a:xfrm>
            <a:off x="457200" y="4335075"/>
            <a:ext cx="8229600" cy="705150"/>
          </a:xfrm>
          <a:prstGeom prst="rect">
            <a:avLst/>
          </a:prstGeom>
        </p:spPr>
        <p:txBody>
          <a:bodyPr spcFirstLastPara="1" wrap="square" lIns="91421" tIns="91421" rIns="91421" bIns="91421" anchor="ctr" anchorCtr="0"/>
          <a:lstStyle>
            <a:lvl1pPr marL="457181" lvl="0" indent="-228591" algn="ctr">
              <a:spcBef>
                <a:spcPts val="360"/>
              </a:spcBef>
              <a:spcAft>
                <a:spcPts val="0"/>
              </a:spcAft>
              <a:buClr>
                <a:srgbClr val="738498"/>
              </a:buClr>
              <a:buSzPts val="1800"/>
              <a:buNone/>
              <a:defRPr sz="1800">
                <a:solidFill>
                  <a:srgbClr val="738498"/>
                </a:solidFill>
              </a:defRPr>
            </a:lvl1pPr>
          </a:lstStyle>
          <a:p>
            <a:endParaRPr/>
          </a:p>
        </p:txBody>
      </p:sp>
      <p:sp>
        <p:nvSpPr>
          <p:cNvPr id="52" name="Google Shape;52;p9"/>
          <p:cNvSpPr/>
          <p:nvPr/>
        </p:nvSpPr>
        <p:spPr>
          <a:xfrm>
            <a:off x="3805198" y="4288943"/>
            <a:ext cx="1533600" cy="103275"/>
          </a:xfrm>
          <a:prstGeom prst="rect">
            <a:avLst/>
          </a:prstGeom>
          <a:solidFill>
            <a:srgbClr val="4ECDC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3" name="Google Shape;53;p9"/>
          <p:cNvSpPr/>
          <p:nvPr/>
        </p:nvSpPr>
        <p:spPr>
          <a:xfrm>
            <a:off x="-3" y="5040226"/>
            <a:ext cx="9144000" cy="103275"/>
          </a:xfrm>
          <a:prstGeom prst="rect">
            <a:avLst/>
          </a:prstGeom>
          <a:solidFill>
            <a:srgbClr val="C7F464"/>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4" name="Google Shape;54;p9"/>
          <p:cNvSpPr txBox="1">
            <a:spLocks noGrp="1"/>
          </p:cNvSpPr>
          <p:nvPr>
            <p:ph type="sldNum" idx="12"/>
          </p:nvPr>
        </p:nvSpPr>
        <p:spPr>
          <a:xfrm>
            <a:off x="4297650" y="4777484"/>
            <a:ext cx="548700" cy="308925"/>
          </a:xfrm>
          <a:prstGeom prst="rect">
            <a:avLst/>
          </a:prstGeom>
        </p:spPr>
        <p:txBody>
          <a:bodyPr spcFirstLastPara="1" wrap="square" lIns="91421" tIns="91421" rIns="91421" bIns="91421"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607220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222700" y="1156500"/>
            <a:ext cx="4704600" cy="28305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1" name="Google Shape;11;p2"/>
          <p:cNvSpPr txBox="1">
            <a:spLocks noGrp="1"/>
          </p:cNvSpPr>
          <p:nvPr>
            <p:ph type="ctrTitle"/>
          </p:nvPr>
        </p:nvSpPr>
        <p:spPr>
          <a:xfrm>
            <a:off x="2436951" y="1860375"/>
            <a:ext cx="4270200" cy="1728600"/>
          </a:xfrm>
          <a:prstGeom prst="rect">
            <a:avLst/>
          </a:prstGeom>
        </p:spPr>
        <p:txBody>
          <a:bodyPr spcFirstLastPara="1" wrap="square" lIns="91421" tIns="91421" rIns="91421" bIns="91421" anchor="ctr" anchorCtr="0"/>
          <a:lstStyle>
            <a:lvl1pPr lvl="0" algn="ctr">
              <a:spcBef>
                <a:spcPts val="0"/>
              </a:spcBef>
              <a:spcAft>
                <a:spcPts val="0"/>
              </a:spcAft>
              <a:buClr>
                <a:srgbClr val="434343"/>
              </a:buClr>
              <a:buSzPts val="3600"/>
              <a:buNone/>
              <a:defRPr sz="3600">
                <a:solidFill>
                  <a:srgbClr val="434343"/>
                </a:solidFill>
              </a:defRPr>
            </a:lvl1pPr>
            <a:lvl2pPr lvl="1" algn="ctr">
              <a:spcBef>
                <a:spcPts val="0"/>
              </a:spcBef>
              <a:spcAft>
                <a:spcPts val="0"/>
              </a:spcAft>
              <a:buClr>
                <a:srgbClr val="434343"/>
              </a:buClr>
              <a:buSzPts val="3600"/>
              <a:buNone/>
              <a:defRPr sz="3600">
                <a:solidFill>
                  <a:srgbClr val="434343"/>
                </a:solidFill>
              </a:defRPr>
            </a:lvl2pPr>
            <a:lvl3pPr lvl="2" algn="ctr">
              <a:spcBef>
                <a:spcPts val="0"/>
              </a:spcBef>
              <a:spcAft>
                <a:spcPts val="0"/>
              </a:spcAft>
              <a:buClr>
                <a:srgbClr val="434343"/>
              </a:buClr>
              <a:buSzPts val="3600"/>
              <a:buNone/>
              <a:defRPr sz="3600">
                <a:solidFill>
                  <a:srgbClr val="434343"/>
                </a:solidFill>
              </a:defRPr>
            </a:lvl3pPr>
            <a:lvl4pPr lvl="3" algn="ctr">
              <a:spcBef>
                <a:spcPts val="0"/>
              </a:spcBef>
              <a:spcAft>
                <a:spcPts val="0"/>
              </a:spcAft>
              <a:buClr>
                <a:srgbClr val="434343"/>
              </a:buClr>
              <a:buSzPts val="3600"/>
              <a:buNone/>
              <a:defRPr sz="3600">
                <a:solidFill>
                  <a:srgbClr val="434343"/>
                </a:solidFill>
              </a:defRPr>
            </a:lvl4pPr>
            <a:lvl5pPr lvl="4" algn="ctr">
              <a:spcBef>
                <a:spcPts val="0"/>
              </a:spcBef>
              <a:spcAft>
                <a:spcPts val="0"/>
              </a:spcAft>
              <a:buClr>
                <a:srgbClr val="434343"/>
              </a:buClr>
              <a:buSzPts val="3600"/>
              <a:buNone/>
              <a:defRPr sz="3600">
                <a:solidFill>
                  <a:srgbClr val="434343"/>
                </a:solidFill>
              </a:defRPr>
            </a:lvl5pPr>
            <a:lvl6pPr lvl="5" algn="ctr">
              <a:spcBef>
                <a:spcPts val="0"/>
              </a:spcBef>
              <a:spcAft>
                <a:spcPts val="0"/>
              </a:spcAft>
              <a:buClr>
                <a:srgbClr val="434343"/>
              </a:buClr>
              <a:buSzPts val="3600"/>
              <a:buNone/>
              <a:defRPr sz="3600">
                <a:solidFill>
                  <a:srgbClr val="434343"/>
                </a:solidFill>
              </a:defRPr>
            </a:lvl6pPr>
            <a:lvl7pPr lvl="6" algn="ctr">
              <a:spcBef>
                <a:spcPts val="0"/>
              </a:spcBef>
              <a:spcAft>
                <a:spcPts val="0"/>
              </a:spcAft>
              <a:buClr>
                <a:srgbClr val="434343"/>
              </a:buClr>
              <a:buSzPts val="3600"/>
              <a:buNone/>
              <a:defRPr sz="3600">
                <a:solidFill>
                  <a:srgbClr val="434343"/>
                </a:solidFill>
              </a:defRPr>
            </a:lvl7pPr>
            <a:lvl8pPr lvl="7" algn="ctr">
              <a:spcBef>
                <a:spcPts val="0"/>
              </a:spcBef>
              <a:spcAft>
                <a:spcPts val="0"/>
              </a:spcAft>
              <a:buClr>
                <a:srgbClr val="434343"/>
              </a:buClr>
              <a:buSzPts val="3600"/>
              <a:buNone/>
              <a:defRPr sz="3600">
                <a:solidFill>
                  <a:srgbClr val="434343"/>
                </a:solidFill>
              </a:defRPr>
            </a:lvl8pPr>
            <a:lvl9pPr lvl="8" algn="ctr">
              <a:spcBef>
                <a:spcPts val="0"/>
              </a:spcBef>
              <a:spcAft>
                <a:spcPts val="0"/>
              </a:spcAft>
              <a:buClr>
                <a:srgbClr val="434343"/>
              </a:buClr>
              <a:buSzPts val="3600"/>
              <a:buNone/>
              <a:defRPr sz="3600">
                <a:solidFill>
                  <a:srgbClr val="434343"/>
                </a:solidFill>
              </a:defRPr>
            </a:lvl9pPr>
          </a:lstStyle>
          <a:p>
            <a:endParaRPr/>
          </a:p>
        </p:txBody>
      </p:sp>
      <p:cxnSp>
        <p:nvCxnSpPr>
          <p:cNvPr id="12" name="Google Shape;12;p2"/>
          <p:cNvCxnSpPr/>
          <p:nvPr/>
        </p:nvCxnSpPr>
        <p:spPr>
          <a:xfrm>
            <a:off x="2222700" y="1860375"/>
            <a:ext cx="46986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2889070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1007250" y="1990425"/>
            <a:ext cx="7129500" cy="11598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5" name="Google Shape;15;p3"/>
          <p:cNvSpPr txBox="1">
            <a:spLocks noGrp="1"/>
          </p:cNvSpPr>
          <p:nvPr>
            <p:ph type="ctrTitle"/>
          </p:nvPr>
        </p:nvSpPr>
        <p:spPr>
          <a:xfrm>
            <a:off x="2503150" y="1991850"/>
            <a:ext cx="5633400" cy="1158000"/>
          </a:xfrm>
          <a:prstGeom prst="rect">
            <a:avLst/>
          </a:prstGeom>
        </p:spPr>
        <p:txBody>
          <a:bodyPr spcFirstLastPara="1" wrap="square" lIns="91421" tIns="91421" rIns="91421" bIns="91421" anchor="ctr" anchorCtr="0"/>
          <a:lstStyle>
            <a:lvl1pPr lvl="0" rtl="0">
              <a:spcBef>
                <a:spcPts val="0"/>
              </a:spcBef>
              <a:spcAft>
                <a:spcPts val="0"/>
              </a:spcAft>
              <a:buClr>
                <a:srgbClr val="434343"/>
              </a:buClr>
              <a:buSzPts val="1800"/>
              <a:buNone/>
              <a:defRPr sz="1800" b="0">
                <a:solidFill>
                  <a:srgbClr val="434343"/>
                </a:solidFill>
              </a:defRPr>
            </a:lvl1pPr>
            <a:lvl2pPr lvl="1" rtl="0">
              <a:spcBef>
                <a:spcPts val="0"/>
              </a:spcBef>
              <a:spcAft>
                <a:spcPts val="0"/>
              </a:spcAft>
              <a:buClr>
                <a:srgbClr val="434343"/>
              </a:buClr>
              <a:buSzPts val="1800"/>
              <a:buNone/>
              <a:defRPr sz="1800" b="0">
                <a:solidFill>
                  <a:srgbClr val="434343"/>
                </a:solidFill>
              </a:defRPr>
            </a:lvl2pPr>
            <a:lvl3pPr lvl="2" rtl="0">
              <a:spcBef>
                <a:spcPts val="0"/>
              </a:spcBef>
              <a:spcAft>
                <a:spcPts val="0"/>
              </a:spcAft>
              <a:buClr>
                <a:srgbClr val="434343"/>
              </a:buClr>
              <a:buSzPts val="1800"/>
              <a:buNone/>
              <a:defRPr sz="1800" b="0">
                <a:solidFill>
                  <a:srgbClr val="434343"/>
                </a:solidFill>
              </a:defRPr>
            </a:lvl3pPr>
            <a:lvl4pPr lvl="3" rtl="0">
              <a:spcBef>
                <a:spcPts val="0"/>
              </a:spcBef>
              <a:spcAft>
                <a:spcPts val="0"/>
              </a:spcAft>
              <a:buClr>
                <a:srgbClr val="434343"/>
              </a:buClr>
              <a:buSzPts val="1800"/>
              <a:buNone/>
              <a:defRPr sz="1800" b="0">
                <a:solidFill>
                  <a:srgbClr val="434343"/>
                </a:solidFill>
              </a:defRPr>
            </a:lvl4pPr>
            <a:lvl5pPr lvl="4" rtl="0">
              <a:spcBef>
                <a:spcPts val="0"/>
              </a:spcBef>
              <a:spcAft>
                <a:spcPts val="0"/>
              </a:spcAft>
              <a:buClr>
                <a:srgbClr val="434343"/>
              </a:buClr>
              <a:buSzPts val="1800"/>
              <a:buNone/>
              <a:defRPr sz="1800" b="0">
                <a:solidFill>
                  <a:srgbClr val="434343"/>
                </a:solidFill>
              </a:defRPr>
            </a:lvl5pPr>
            <a:lvl6pPr lvl="5" rtl="0">
              <a:spcBef>
                <a:spcPts val="0"/>
              </a:spcBef>
              <a:spcAft>
                <a:spcPts val="0"/>
              </a:spcAft>
              <a:buClr>
                <a:srgbClr val="434343"/>
              </a:buClr>
              <a:buSzPts val="1800"/>
              <a:buNone/>
              <a:defRPr sz="1800" b="0">
                <a:solidFill>
                  <a:srgbClr val="434343"/>
                </a:solidFill>
              </a:defRPr>
            </a:lvl6pPr>
            <a:lvl7pPr lvl="6" rtl="0">
              <a:spcBef>
                <a:spcPts val="0"/>
              </a:spcBef>
              <a:spcAft>
                <a:spcPts val="0"/>
              </a:spcAft>
              <a:buClr>
                <a:srgbClr val="434343"/>
              </a:buClr>
              <a:buSzPts val="1800"/>
              <a:buNone/>
              <a:defRPr sz="1800" b="0">
                <a:solidFill>
                  <a:srgbClr val="434343"/>
                </a:solidFill>
              </a:defRPr>
            </a:lvl7pPr>
            <a:lvl8pPr lvl="7" rtl="0">
              <a:spcBef>
                <a:spcPts val="0"/>
              </a:spcBef>
              <a:spcAft>
                <a:spcPts val="0"/>
              </a:spcAft>
              <a:buClr>
                <a:srgbClr val="434343"/>
              </a:buClr>
              <a:buSzPts val="1800"/>
              <a:buNone/>
              <a:defRPr sz="1800" b="0">
                <a:solidFill>
                  <a:srgbClr val="434343"/>
                </a:solidFill>
              </a:defRPr>
            </a:lvl8pPr>
            <a:lvl9pPr lvl="8" rtl="0">
              <a:spcBef>
                <a:spcPts val="0"/>
              </a:spcBef>
              <a:spcAft>
                <a:spcPts val="0"/>
              </a:spcAft>
              <a:buClr>
                <a:srgbClr val="434343"/>
              </a:buClr>
              <a:buSzPts val="1800"/>
              <a:buNone/>
              <a:defRPr sz="1800" b="0">
                <a:solidFill>
                  <a:srgbClr val="434343"/>
                </a:solidFill>
              </a:defRPr>
            </a:lvl9pPr>
          </a:lstStyle>
          <a:p>
            <a:endParaRPr/>
          </a:p>
        </p:txBody>
      </p:sp>
      <p:sp>
        <p:nvSpPr>
          <p:cNvPr id="16" name="Google Shape;16;p3"/>
          <p:cNvSpPr txBox="1">
            <a:spLocks noGrp="1"/>
          </p:cNvSpPr>
          <p:nvPr>
            <p:ph type="subTitle" idx="1"/>
          </p:nvPr>
        </p:nvSpPr>
        <p:spPr>
          <a:xfrm>
            <a:off x="1007250" y="1990423"/>
            <a:ext cx="1164000" cy="1159800"/>
          </a:xfrm>
          <a:prstGeom prst="rect">
            <a:avLst/>
          </a:prstGeom>
        </p:spPr>
        <p:txBody>
          <a:bodyPr spcFirstLastPara="1" wrap="square" lIns="91421" tIns="91421" rIns="91421" bIns="91421" anchor="ctr" anchorCtr="0"/>
          <a:lstStyle>
            <a:lvl1pPr lvl="0"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1pPr>
            <a:lvl2pPr lvl="1"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2pPr>
            <a:lvl3pPr lvl="2"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3pPr>
            <a:lvl4pPr lvl="3"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4pPr>
            <a:lvl5pPr lvl="4"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5pPr>
            <a:lvl6pPr lvl="5"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6pPr>
            <a:lvl7pPr lvl="6"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7pPr>
            <a:lvl8pPr lvl="7"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8pPr>
            <a:lvl9pPr lvl="8"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9pPr>
          </a:lstStyle>
          <a:p>
            <a:endParaRPr/>
          </a:p>
        </p:txBody>
      </p:sp>
      <p:cxnSp>
        <p:nvCxnSpPr>
          <p:cNvPr id="17" name="Google Shape;17;p3"/>
          <p:cNvCxnSpPr/>
          <p:nvPr/>
        </p:nvCxnSpPr>
        <p:spPr>
          <a:xfrm>
            <a:off x="2171400" y="1990437"/>
            <a:ext cx="0" cy="1158000"/>
          </a:xfrm>
          <a:prstGeom prst="straightConnector1">
            <a:avLst/>
          </a:prstGeom>
          <a:noFill/>
          <a:ln w="9525" cap="flat" cmpd="sng">
            <a:solidFill>
              <a:srgbClr val="D9D9D9"/>
            </a:solidFill>
            <a:prstDash val="solid"/>
            <a:round/>
            <a:headEnd type="none" w="med" len="med"/>
            <a:tailEnd type="none" w="med" len="med"/>
          </a:ln>
        </p:spPr>
      </p:cxnSp>
      <p:sp>
        <p:nvSpPr>
          <p:cNvPr id="18" name="Google Shape;18;p3"/>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75380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8"/>
        <p:cNvGrpSpPr/>
        <p:nvPr/>
      </p:nvGrpSpPr>
      <p:grpSpPr>
        <a:xfrm>
          <a:off x="0" y="0"/>
          <a:ext cx="0" cy="0"/>
          <a:chOff x="0" y="0"/>
          <a:chExt cx="0" cy="0"/>
        </a:xfrm>
      </p:grpSpPr>
      <p:sp>
        <p:nvSpPr>
          <p:cNvPr id="29" name="Google Shape;29;p5"/>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30" name="Google Shape;30;p5"/>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5"/>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2" name="Google Shape;32;p5"/>
          <p:cNvSpPr txBox="1">
            <a:spLocks noGrp="1"/>
          </p:cNvSpPr>
          <p:nvPr>
            <p:ph type="title"/>
          </p:nvPr>
        </p:nvSpPr>
        <p:spPr>
          <a:xfrm>
            <a:off x="1379650" y="530100"/>
            <a:ext cx="6725400" cy="796800"/>
          </a:xfrm>
          <a:prstGeom prst="rect">
            <a:avLst/>
          </a:prstGeom>
        </p:spPr>
        <p:txBody>
          <a:bodyPr spcFirstLastPara="1" wrap="square" lIns="91421" tIns="91421" rIns="91421" bIns="91421"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3" name="Google Shape;33;p5"/>
          <p:cNvSpPr txBox="1">
            <a:spLocks noGrp="1"/>
          </p:cNvSpPr>
          <p:nvPr>
            <p:ph type="body" idx="1"/>
          </p:nvPr>
        </p:nvSpPr>
        <p:spPr>
          <a:xfrm>
            <a:off x="1379650" y="1502274"/>
            <a:ext cx="6725400" cy="2804400"/>
          </a:xfrm>
          <a:prstGeom prst="rect">
            <a:avLst/>
          </a:prstGeom>
        </p:spPr>
        <p:txBody>
          <a:bodyPr spcFirstLastPara="1" wrap="square" lIns="91421" tIns="91421" rIns="91421" bIns="91421" anchor="t" anchorCtr="0"/>
          <a:lstStyle>
            <a:lvl1pPr marL="457181" lvl="0" indent="-355585">
              <a:spcBef>
                <a:spcPts val="600"/>
              </a:spcBef>
              <a:spcAft>
                <a:spcPts val="0"/>
              </a:spcAft>
              <a:buSzPts val="2000"/>
              <a:buChar char="■"/>
              <a:defRPr sz="2000"/>
            </a:lvl1pPr>
            <a:lvl2pPr marL="914362" lvl="1" indent="-355585">
              <a:spcBef>
                <a:spcPts val="0"/>
              </a:spcBef>
              <a:spcAft>
                <a:spcPts val="0"/>
              </a:spcAft>
              <a:buSzPts val="2000"/>
              <a:buChar char="■"/>
              <a:defRPr sz="2000"/>
            </a:lvl2pPr>
            <a:lvl3pPr marL="1371543" lvl="2" indent="-355585">
              <a:spcBef>
                <a:spcPts val="0"/>
              </a:spcBef>
              <a:spcAft>
                <a:spcPts val="0"/>
              </a:spcAft>
              <a:buSzPts val="2000"/>
              <a:buChar char="■"/>
              <a:defRPr sz="2000"/>
            </a:lvl3pPr>
            <a:lvl4pPr marL="1828724" lvl="3" indent="-355585">
              <a:spcBef>
                <a:spcPts val="0"/>
              </a:spcBef>
              <a:spcAft>
                <a:spcPts val="0"/>
              </a:spcAft>
              <a:buSzPts val="2000"/>
              <a:buChar char="■"/>
              <a:defRPr sz="2000"/>
            </a:lvl4pPr>
            <a:lvl5pPr marL="2285905" lvl="4" indent="-355585">
              <a:spcBef>
                <a:spcPts val="0"/>
              </a:spcBef>
              <a:spcAft>
                <a:spcPts val="0"/>
              </a:spcAft>
              <a:buSzPts val="2000"/>
              <a:buChar char="○"/>
              <a:defRPr sz="2000"/>
            </a:lvl5pPr>
            <a:lvl6pPr marL="2743086" lvl="5" indent="-355585">
              <a:spcBef>
                <a:spcPts val="0"/>
              </a:spcBef>
              <a:spcAft>
                <a:spcPts val="0"/>
              </a:spcAft>
              <a:buSzPts val="2000"/>
              <a:buChar char="■"/>
              <a:defRPr sz="2000"/>
            </a:lvl6pPr>
            <a:lvl7pPr marL="3200266" lvl="6" indent="-355585">
              <a:spcBef>
                <a:spcPts val="0"/>
              </a:spcBef>
              <a:spcAft>
                <a:spcPts val="0"/>
              </a:spcAft>
              <a:buSzPts val="2000"/>
              <a:buChar char="●"/>
              <a:defRPr sz="2000"/>
            </a:lvl7pPr>
            <a:lvl8pPr marL="3657448" lvl="7" indent="-355585">
              <a:spcBef>
                <a:spcPts val="0"/>
              </a:spcBef>
              <a:spcAft>
                <a:spcPts val="0"/>
              </a:spcAft>
              <a:buSzPts val="2000"/>
              <a:buChar char="○"/>
              <a:defRPr sz="2000"/>
            </a:lvl8pPr>
            <a:lvl9pPr marL="4114629" lvl="8" indent="-355585">
              <a:spcBef>
                <a:spcPts val="0"/>
              </a:spcBef>
              <a:spcAft>
                <a:spcPts val="0"/>
              </a:spcAft>
              <a:buSzPts val="2000"/>
              <a:buChar char="■"/>
              <a:defRPr sz="2000"/>
            </a:lvl9pPr>
          </a:lstStyle>
          <a:p>
            <a:endParaRPr/>
          </a:p>
        </p:txBody>
      </p:sp>
      <p:sp>
        <p:nvSpPr>
          <p:cNvPr id="34" name="Google Shape;34;p5"/>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9467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5"/>
        <p:cNvGrpSpPr/>
        <p:nvPr/>
      </p:nvGrpSpPr>
      <p:grpSpPr>
        <a:xfrm>
          <a:off x="0" y="0"/>
          <a:ext cx="0" cy="0"/>
          <a:chOff x="0" y="0"/>
          <a:chExt cx="0" cy="0"/>
        </a:xfrm>
      </p:grpSpPr>
      <p:sp>
        <p:nvSpPr>
          <p:cNvPr id="36" name="Google Shape;36;p6"/>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37" name="Google Shape;37;p6"/>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6"/>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9" name="Google Shape;39;p6"/>
          <p:cNvSpPr txBox="1">
            <a:spLocks noGrp="1"/>
          </p:cNvSpPr>
          <p:nvPr>
            <p:ph type="title"/>
          </p:nvPr>
        </p:nvSpPr>
        <p:spPr>
          <a:xfrm>
            <a:off x="1379650" y="530100"/>
            <a:ext cx="6725400" cy="796800"/>
          </a:xfrm>
          <a:prstGeom prst="rect">
            <a:avLst/>
          </a:prstGeom>
        </p:spPr>
        <p:txBody>
          <a:bodyPr spcFirstLastPara="1" wrap="square" lIns="91421" tIns="91421" rIns="91421" bIns="91421"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0" name="Google Shape;40;p6"/>
          <p:cNvSpPr txBox="1">
            <a:spLocks noGrp="1"/>
          </p:cNvSpPr>
          <p:nvPr>
            <p:ph type="body" idx="1"/>
          </p:nvPr>
        </p:nvSpPr>
        <p:spPr>
          <a:xfrm>
            <a:off x="1333200" y="1538075"/>
            <a:ext cx="3232200" cy="2762700"/>
          </a:xfrm>
          <a:prstGeom prst="rect">
            <a:avLst/>
          </a:prstGeom>
        </p:spPr>
        <p:txBody>
          <a:bodyPr spcFirstLastPara="1" wrap="square" lIns="91421" tIns="91421" rIns="91421" bIns="91421" anchor="t" anchorCtr="0"/>
          <a:lstStyle>
            <a:lvl1pPr marL="457181" lvl="0" indent="-342886">
              <a:spcBef>
                <a:spcPts val="600"/>
              </a:spcBef>
              <a:spcAft>
                <a:spcPts val="0"/>
              </a:spcAft>
              <a:buSzPts val="1800"/>
              <a:buChar char="■"/>
              <a:defRPr sz="1800"/>
            </a:lvl1pPr>
            <a:lvl2pPr marL="914362" lvl="1" indent="-342886">
              <a:spcBef>
                <a:spcPts val="0"/>
              </a:spcBef>
              <a:spcAft>
                <a:spcPts val="0"/>
              </a:spcAft>
              <a:buSzPts val="1800"/>
              <a:buChar char="■"/>
              <a:defRPr sz="1800"/>
            </a:lvl2pPr>
            <a:lvl3pPr marL="1371543" lvl="2" indent="-342886">
              <a:spcBef>
                <a:spcPts val="0"/>
              </a:spcBef>
              <a:spcAft>
                <a:spcPts val="0"/>
              </a:spcAft>
              <a:buSzPts val="1800"/>
              <a:buChar char="■"/>
              <a:defRPr sz="1800"/>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41" name="Google Shape;41;p6"/>
          <p:cNvSpPr txBox="1">
            <a:spLocks noGrp="1"/>
          </p:cNvSpPr>
          <p:nvPr>
            <p:ph type="body" idx="2"/>
          </p:nvPr>
        </p:nvSpPr>
        <p:spPr>
          <a:xfrm>
            <a:off x="4988461" y="1538075"/>
            <a:ext cx="3232200" cy="2762700"/>
          </a:xfrm>
          <a:prstGeom prst="rect">
            <a:avLst/>
          </a:prstGeom>
        </p:spPr>
        <p:txBody>
          <a:bodyPr spcFirstLastPara="1" wrap="square" lIns="91421" tIns="91421" rIns="91421" bIns="91421" anchor="t" anchorCtr="0"/>
          <a:lstStyle>
            <a:lvl1pPr marL="457181" lvl="0" indent="-342886">
              <a:spcBef>
                <a:spcPts val="600"/>
              </a:spcBef>
              <a:spcAft>
                <a:spcPts val="0"/>
              </a:spcAft>
              <a:buSzPts val="1800"/>
              <a:buChar char="■"/>
              <a:defRPr sz="1800"/>
            </a:lvl1pPr>
            <a:lvl2pPr marL="914362" lvl="1" indent="-342886">
              <a:spcBef>
                <a:spcPts val="0"/>
              </a:spcBef>
              <a:spcAft>
                <a:spcPts val="0"/>
              </a:spcAft>
              <a:buSzPts val="1800"/>
              <a:buChar char="■"/>
              <a:defRPr sz="1800"/>
            </a:lvl2pPr>
            <a:lvl3pPr marL="1371543" lvl="2" indent="-342886">
              <a:spcBef>
                <a:spcPts val="0"/>
              </a:spcBef>
              <a:spcAft>
                <a:spcPts val="0"/>
              </a:spcAft>
              <a:buSzPts val="1800"/>
              <a:buChar char="■"/>
              <a:defRPr sz="1800"/>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42" name="Google Shape;42;p6"/>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3534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3"/>
        <p:cNvGrpSpPr/>
        <p:nvPr/>
      </p:nvGrpSpPr>
      <p:grpSpPr>
        <a:xfrm>
          <a:off x="0" y="0"/>
          <a:ext cx="0" cy="0"/>
          <a:chOff x="0" y="0"/>
          <a:chExt cx="0" cy="0"/>
        </a:xfrm>
      </p:grpSpPr>
      <p:sp>
        <p:nvSpPr>
          <p:cNvPr id="44" name="Google Shape;44;p7"/>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45" name="Google Shape;45;p7"/>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7"/>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47" name="Google Shape;47;p7"/>
          <p:cNvSpPr txBox="1">
            <a:spLocks noGrp="1"/>
          </p:cNvSpPr>
          <p:nvPr>
            <p:ph type="title"/>
          </p:nvPr>
        </p:nvSpPr>
        <p:spPr>
          <a:xfrm>
            <a:off x="1379650" y="530100"/>
            <a:ext cx="6725400" cy="796800"/>
          </a:xfrm>
          <a:prstGeom prst="rect">
            <a:avLst/>
          </a:prstGeom>
        </p:spPr>
        <p:txBody>
          <a:bodyPr spcFirstLastPara="1" wrap="square" lIns="91421" tIns="91421" rIns="91421" bIns="91421"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8" name="Google Shape;48;p7"/>
          <p:cNvSpPr txBox="1">
            <a:spLocks noGrp="1"/>
          </p:cNvSpPr>
          <p:nvPr>
            <p:ph type="body" idx="1"/>
          </p:nvPr>
        </p:nvSpPr>
        <p:spPr>
          <a:xfrm>
            <a:off x="1333200" y="1504100"/>
            <a:ext cx="2235600" cy="2726400"/>
          </a:xfrm>
          <a:prstGeom prst="rect">
            <a:avLst/>
          </a:prstGeom>
        </p:spPr>
        <p:txBody>
          <a:bodyPr spcFirstLastPara="1" wrap="square" lIns="91421" tIns="91421" rIns="91421" bIns="91421" anchor="t" anchorCtr="0"/>
          <a:lstStyle>
            <a:lvl1pPr marL="457181" lvl="0" indent="-330187" rtl="0">
              <a:spcBef>
                <a:spcPts val="600"/>
              </a:spcBef>
              <a:spcAft>
                <a:spcPts val="0"/>
              </a:spcAft>
              <a:buSzPts val="1600"/>
              <a:buChar char="■"/>
              <a:defRPr sz="1600"/>
            </a:lvl1pPr>
            <a:lvl2pPr marL="914362" lvl="1" indent="-330187" rtl="0">
              <a:spcBef>
                <a:spcPts val="0"/>
              </a:spcBef>
              <a:spcAft>
                <a:spcPts val="0"/>
              </a:spcAft>
              <a:buSzPts val="1600"/>
              <a:buChar char="■"/>
              <a:defRPr sz="1600"/>
            </a:lvl2pPr>
            <a:lvl3pPr marL="1371543" lvl="2" indent="-330187" rtl="0">
              <a:spcBef>
                <a:spcPts val="0"/>
              </a:spcBef>
              <a:spcAft>
                <a:spcPts val="0"/>
              </a:spcAft>
              <a:buSzPts val="1600"/>
              <a:buChar char="■"/>
              <a:defRPr sz="1600"/>
            </a:lvl3pPr>
            <a:lvl4pPr marL="1828724" lvl="3" indent="-330187" rtl="0">
              <a:spcBef>
                <a:spcPts val="0"/>
              </a:spcBef>
              <a:spcAft>
                <a:spcPts val="0"/>
              </a:spcAft>
              <a:buSzPts val="1600"/>
              <a:buChar char="■"/>
              <a:defRPr sz="1600"/>
            </a:lvl4pPr>
            <a:lvl5pPr marL="2285905" lvl="4" indent="-330187" rtl="0">
              <a:spcBef>
                <a:spcPts val="0"/>
              </a:spcBef>
              <a:spcAft>
                <a:spcPts val="0"/>
              </a:spcAft>
              <a:buSzPts val="1600"/>
              <a:buChar char="○"/>
              <a:defRPr sz="1600"/>
            </a:lvl5pPr>
            <a:lvl6pPr marL="2743086" lvl="5" indent="-330187" rtl="0">
              <a:spcBef>
                <a:spcPts val="0"/>
              </a:spcBef>
              <a:spcAft>
                <a:spcPts val="0"/>
              </a:spcAft>
              <a:buSzPts val="1600"/>
              <a:buChar char="■"/>
              <a:defRPr sz="1600"/>
            </a:lvl6pPr>
            <a:lvl7pPr marL="3200266" lvl="6" indent="-330187" rtl="0">
              <a:spcBef>
                <a:spcPts val="0"/>
              </a:spcBef>
              <a:spcAft>
                <a:spcPts val="0"/>
              </a:spcAft>
              <a:buSzPts val="1600"/>
              <a:buChar char="●"/>
              <a:defRPr sz="1600"/>
            </a:lvl7pPr>
            <a:lvl8pPr marL="3657448" lvl="7" indent="-330187" rtl="0">
              <a:spcBef>
                <a:spcPts val="0"/>
              </a:spcBef>
              <a:spcAft>
                <a:spcPts val="0"/>
              </a:spcAft>
              <a:buSzPts val="1600"/>
              <a:buChar char="○"/>
              <a:defRPr sz="1600"/>
            </a:lvl8pPr>
            <a:lvl9pPr marL="4114629" lvl="8" indent="-330187" rtl="0">
              <a:spcBef>
                <a:spcPts val="0"/>
              </a:spcBef>
              <a:spcAft>
                <a:spcPts val="0"/>
              </a:spcAft>
              <a:buSzPts val="1600"/>
              <a:buChar char="■"/>
              <a:defRPr sz="1600"/>
            </a:lvl9pPr>
          </a:lstStyle>
          <a:p>
            <a:endParaRPr/>
          </a:p>
        </p:txBody>
      </p:sp>
      <p:sp>
        <p:nvSpPr>
          <p:cNvPr id="49" name="Google Shape;49;p7"/>
          <p:cNvSpPr txBox="1">
            <a:spLocks noGrp="1"/>
          </p:cNvSpPr>
          <p:nvPr>
            <p:ph type="body" idx="2"/>
          </p:nvPr>
        </p:nvSpPr>
        <p:spPr>
          <a:xfrm>
            <a:off x="3683438" y="1504100"/>
            <a:ext cx="2235600" cy="2726400"/>
          </a:xfrm>
          <a:prstGeom prst="rect">
            <a:avLst/>
          </a:prstGeom>
        </p:spPr>
        <p:txBody>
          <a:bodyPr spcFirstLastPara="1" wrap="square" lIns="91421" tIns="91421" rIns="91421" bIns="91421" anchor="t" anchorCtr="0"/>
          <a:lstStyle>
            <a:lvl1pPr marL="457181" lvl="0" indent="-330187" rtl="0">
              <a:spcBef>
                <a:spcPts val="600"/>
              </a:spcBef>
              <a:spcAft>
                <a:spcPts val="0"/>
              </a:spcAft>
              <a:buSzPts val="1600"/>
              <a:buChar char="■"/>
              <a:defRPr sz="1600"/>
            </a:lvl1pPr>
            <a:lvl2pPr marL="914362" lvl="1" indent="-330187" rtl="0">
              <a:spcBef>
                <a:spcPts val="0"/>
              </a:spcBef>
              <a:spcAft>
                <a:spcPts val="0"/>
              </a:spcAft>
              <a:buSzPts val="1600"/>
              <a:buChar char="■"/>
              <a:defRPr sz="1600"/>
            </a:lvl2pPr>
            <a:lvl3pPr marL="1371543" lvl="2" indent="-330187" rtl="0">
              <a:spcBef>
                <a:spcPts val="0"/>
              </a:spcBef>
              <a:spcAft>
                <a:spcPts val="0"/>
              </a:spcAft>
              <a:buSzPts val="1600"/>
              <a:buChar char="■"/>
              <a:defRPr sz="1600"/>
            </a:lvl3pPr>
            <a:lvl4pPr marL="1828724" lvl="3" indent="-330187" rtl="0">
              <a:spcBef>
                <a:spcPts val="0"/>
              </a:spcBef>
              <a:spcAft>
                <a:spcPts val="0"/>
              </a:spcAft>
              <a:buSzPts val="1600"/>
              <a:buChar char="■"/>
              <a:defRPr sz="1600"/>
            </a:lvl4pPr>
            <a:lvl5pPr marL="2285905" lvl="4" indent="-330187" rtl="0">
              <a:spcBef>
                <a:spcPts val="0"/>
              </a:spcBef>
              <a:spcAft>
                <a:spcPts val="0"/>
              </a:spcAft>
              <a:buSzPts val="1600"/>
              <a:buChar char="○"/>
              <a:defRPr sz="1600"/>
            </a:lvl5pPr>
            <a:lvl6pPr marL="2743086" lvl="5" indent="-330187" rtl="0">
              <a:spcBef>
                <a:spcPts val="0"/>
              </a:spcBef>
              <a:spcAft>
                <a:spcPts val="0"/>
              </a:spcAft>
              <a:buSzPts val="1600"/>
              <a:buChar char="■"/>
              <a:defRPr sz="1600"/>
            </a:lvl6pPr>
            <a:lvl7pPr marL="3200266" lvl="6" indent="-330187" rtl="0">
              <a:spcBef>
                <a:spcPts val="0"/>
              </a:spcBef>
              <a:spcAft>
                <a:spcPts val="0"/>
              </a:spcAft>
              <a:buSzPts val="1600"/>
              <a:buChar char="●"/>
              <a:defRPr sz="1600"/>
            </a:lvl7pPr>
            <a:lvl8pPr marL="3657448" lvl="7" indent="-330187" rtl="0">
              <a:spcBef>
                <a:spcPts val="0"/>
              </a:spcBef>
              <a:spcAft>
                <a:spcPts val="0"/>
              </a:spcAft>
              <a:buSzPts val="1600"/>
              <a:buChar char="○"/>
              <a:defRPr sz="1600"/>
            </a:lvl8pPr>
            <a:lvl9pPr marL="4114629" lvl="8" indent="-330187" rtl="0">
              <a:spcBef>
                <a:spcPts val="0"/>
              </a:spcBef>
              <a:spcAft>
                <a:spcPts val="0"/>
              </a:spcAft>
              <a:buSzPts val="1600"/>
              <a:buChar char="■"/>
              <a:defRPr sz="1600"/>
            </a:lvl9pPr>
          </a:lstStyle>
          <a:p>
            <a:endParaRPr/>
          </a:p>
        </p:txBody>
      </p:sp>
      <p:sp>
        <p:nvSpPr>
          <p:cNvPr id="50" name="Google Shape;50;p7"/>
          <p:cNvSpPr txBox="1">
            <a:spLocks noGrp="1"/>
          </p:cNvSpPr>
          <p:nvPr>
            <p:ph type="body" idx="3"/>
          </p:nvPr>
        </p:nvSpPr>
        <p:spPr>
          <a:xfrm>
            <a:off x="6033675" y="1504100"/>
            <a:ext cx="2235600" cy="2726400"/>
          </a:xfrm>
          <a:prstGeom prst="rect">
            <a:avLst/>
          </a:prstGeom>
        </p:spPr>
        <p:txBody>
          <a:bodyPr spcFirstLastPara="1" wrap="square" lIns="91421" tIns="91421" rIns="91421" bIns="91421" anchor="t" anchorCtr="0"/>
          <a:lstStyle>
            <a:lvl1pPr marL="457181" lvl="0" indent="-330187" rtl="0">
              <a:spcBef>
                <a:spcPts val="600"/>
              </a:spcBef>
              <a:spcAft>
                <a:spcPts val="0"/>
              </a:spcAft>
              <a:buSzPts val="1600"/>
              <a:buChar char="■"/>
              <a:defRPr sz="1600"/>
            </a:lvl1pPr>
            <a:lvl2pPr marL="914362" lvl="1" indent="-330187" rtl="0">
              <a:spcBef>
                <a:spcPts val="0"/>
              </a:spcBef>
              <a:spcAft>
                <a:spcPts val="0"/>
              </a:spcAft>
              <a:buSzPts val="1600"/>
              <a:buChar char="■"/>
              <a:defRPr sz="1600"/>
            </a:lvl2pPr>
            <a:lvl3pPr marL="1371543" lvl="2" indent="-330187" rtl="0">
              <a:spcBef>
                <a:spcPts val="0"/>
              </a:spcBef>
              <a:spcAft>
                <a:spcPts val="0"/>
              </a:spcAft>
              <a:buSzPts val="1600"/>
              <a:buChar char="■"/>
              <a:defRPr sz="1600"/>
            </a:lvl3pPr>
            <a:lvl4pPr marL="1828724" lvl="3" indent="-330187" rtl="0">
              <a:spcBef>
                <a:spcPts val="0"/>
              </a:spcBef>
              <a:spcAft>
                <a:spcPts val="0"/>
              </a:spcAft>
              <a:buSzPts val="1600"/>
              <a:buChar char="■"/>
              <a:defRPr sz="1600"/>
            </a:lvl4pPr>
            <a:lvl5pPr marL="2285905" lvl="4" indent="-330187" rtl="0">
              <a:spcBef>
                <a:spcPts val="0"/>
              </a:spcBef>
              <a:spcAft>
                <a:spcPts val="0"/>
              </a:spcAft>
              <a:buSzPts val="1600"/>
              <a:buChar char="○"/>
              <a:defRPr sz="1600"/>
            </a:lvl5pPr>
            <a:lvl6pPr marL="2743086" lvl="5" indent="-330187" rtl="0">
              <a:spcBef>
                <a:spcPts val="0"/>
              </a:spcBef>
              <a:spcAft>
                <a:spcPts val="0"/>
              </a:spcAft>
              <a:buSzPts val="1600"/>
              <a:buChar char="■"/>
              <a:defRPr sz="1600"/>
            </a:lvl6pPr>
            <a:lvl7pPr marL="3200266" lvl="6" indent="-330187" rtl="0">
              <a:spcBef>
                <a:spcPts val="0"/>
              </a:spcBef>
              <a:spcAft>
                <a:spcPts val="0"/>
              </a:spcAft>
              <a:buSzPts val="1600"/>
              <a:buChar char="●"/>
              <a:defRPr sz="1600"/>
            </a:lvl7pPr>
            <a:lvl8pPr marL="3657448" lvl="7" indent="-330187" rtl="0">
              <a:spcBef>
                <a:spcPts val="0"/>
              </a:spcBef>
              <a:spcAft>
                <a:spcPts val="0"/>
              </a:spcAft>
              <a:buSzPts val="1600"/>
              <a:buChar char="○"/>
              <a:defRPr sz="1600"/>
            </a:lvl8pPr>
            <a:lvl9pPr marL="4114629" lvl="8" indent="-330187" rtl="0">
              <a:spcBef>
                <a:spcPts val="0"/>
              </a:spcBef>
              <a:spcAft>
                <a:spcPts val="0"/>
              </a:spcAft>
              <a:buSzPts val="1600"/>
              <a:buChar char="■"/>
              <a:defRPr sz="1600"/>
            </a:lvl9pPr>
          </a:lstStyle>
          <a:p>
            <a:endParaRPr/>
          </a:p>
        </p:txBody>
      </p:sp>
      <p:sp>
        <p:nvSpPr>
          <p:cNvPr id="51" name="Google Shape;51;p7"/>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14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8"/>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54" name="Google Shape;54;p8"/>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8"/>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56" name="Google Shape;56;p8"/>
          <p:cNvSpPr txBox="1">
            <a:spLocks noGrp="1"/>
          </p:cNvSpPr>
          <p:nvPr>
            <p:ph type="title"/>
          </p:nvPr>
        </p:nvSpPr>
        <p:spPr>
          <a:xfrm>
            <a:off x="1379650" y="530100"/>
            <a:ext cx="6725400" cy="796800"/>
          </a:xfrm>
          <a:prstGeom prst="rect">
            <a:avLst/>
          </a:prstGeom>
        </p:spPr>
        <p:txBody>
          <a:bodyPr spcFirstLastPara="1" wrap="square" lIns="91421" tIns="91421" rIns="91421" bIns="91421"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7" name="Google Shape;57;p8"/>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12059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9"/>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60" name="Google Shape;60;p9"/>
          <p:cNvCxnSpPr/>
          <p:nvPr/>
        </p:nvCxnSpPr>
        <p:spPr>
          <a:xfrm>
            <a:off x="542850" y="4204075"/>
            <a:ext cx="8058300" cy="0"/>
          </a:xfrm>
          <a:prstGeom prst="straightConnector1">
            <a:avLst/>
          </a:prstGeom>
          <a:noFill/>
          <a:ln w="9525" cap="flat" cmpd="sng">
            <a:solidFill>
              <a:srgbClr val="D9D9D9"/>
            </a:solidFill>
            <a:prstDash val="solid"/>
            <a:round/>
            <a:headEnd type="none" w="med" len="med"/>
            <a:tailEnd type="none" w="med" len="med"/>
          </a:ln>
        </p:spPr>
      </p:cxnSp>
      <p:sp>
        <p:nvSpPr>
          <p:cNvPr id="61" name="Google Shape;61;p9"/>
          <p:cNvSpPr txBox="1">
            <a:spLocks noGrp="1"/>
          </p:cNvSpPr>
          <p:nvPr>
            <p:ph type="body" idx="1"/>
          </p:nvPr>
        </p:nvSpPr>
        <p:spPr>
          <a:xfrm>
            <a:off x="542850" y="4204075"/>
            <a:ext cx="8058300" cy="409200"/>
          </a:xfrm>
          <a:prstGeom prst="rect">
            <a:avLst/>
          </a:prstGeom>
        </p:spPr>
        <p:txBody>
          <a:bodyPr spcFirstLastPara="1" wrap="square" lIns="91421" tIns="91421" rIns="91421" bIns="91421" anchor="ctr" anchorCtr="0"/>
          <a:lstStyle>
            <a:lvl1pPr marL="457181" lvl="0" indent="-228591" algn="ctr">
              <a:spcBef>
                <a:spcPts val="0"/>
              </a:spcBef>
              <a:spcAft>
                <a:spcPts val="0"/>
              </a:spcAft>
              <a:buSzPts val="1000"/>
              <a:buNone/>
              <a:defRPr sz="1000"/>
            </a:lvl1pPr>
          </a:lstStyle>
          <a:p>
            <a:endParaRPr/>
          </a:p>
        </p:txBody>
      </p:sp>
      <p:sp>
        <p:nvSpPr>
          <p:cNvPr id="62" name="Google Shape;62;p9"/>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31894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with horizontal divider" type="blank">
  <p:cSld name="Blank with horizontal divider">
    <p:spTree>
      <p:nvGrpSpPr>
        <p:cNvPr id="1" name="Shape 63"/>
        <p:cNvGrpSpPr/>
        <p:nvPr/>
      </p:nvGrpSpPr>
      <p:grpSpPr>
        <a:xfrm>
          <a:off x="0" y="0"/>
          <a:ext cx="0" cy="0"/>
          <a:chOff x="0" y="0"/>
          <a:chExt cx="0" cy="0"/>
        </a:xfrm>
      </p:grpSpPr>
      <p:sp>
        <p:nvSpPr>
          <p:cNvPr id="64" name="Google Shape;64;p10"/>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65" name="Google Shape;65;p10"/>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66" name="Google Shape;66;p10"/>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67" name="Google Shape;67;p10"/>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99226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with vertical divider">
  <p:cSld name="Blank with vertical divider">
    <p:spTree>
      <p:nvGrpSpPr>
        <p:cNvPr id="1" name="Shape 68"/>
        <p:cNvGrpSpPr/>
        <p:nvPr/>
      </p:nvGrpSpPr>
      <p:grpSpPr>
        <a:xfrm>
          <a:off x="0" y="0"/>
          <a:ext cx="0" cy="0"/>
          <a:chOff x="0" y="0"/>
          <a:chExt cx="0" cy="0"/>
        </a:xfrm>
      </p:grpSpPr>
      <p:sp>
        <p:nvSpPr>
          <p:cNvPr id="69" name="Google Shape;69;p11"/>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cxnSp>
        <p:nvCxnSpPr>
          <p:cNvPr id="70" name="Google Shape;70;p11"/>
          <p:cNvCxnSpPr/>
          <p:nvPr/>
        </p:nvCxnSpPr>
        <p:spPr>
          <a:xfrm>
            <a:off x="1333200" y="530112"/>
            <a:ext cx="0" cy="4078200"/>
          </a:xfrm>
          <a:prstGeom prst="straightConnector1">
            <a:avLst/>
          </a:prstGeom>
          <a:noFill/>
          <a:ln w="9525" cap="flat" cmpd="sng">
            <a:solidFill>
              <a:srgbClr val="D9D9D9"/>
            </a:solidFill>
            <a:prstDash val="solid"/>
            <a:round/>
            <a:headEnd type="none" w="med" len="med"/>
            <a:tailEnd type="none" w="med" len="med"/>
          </a:ln>
        </p:spPr>
      </p:cxnSp>
      <p:cxnSp>
        <p:nvCxnSpPr>
          <p:cNvPr id="71" name="Google Shape;71;p11"/>
          <p:cNvCxnSpPr/>
          <p:nvPr/>
        </p:nvCxnSpPr>
        <p:spPr>
          <a:xfrm>
            <a:off x="542850" y="1326975"/>
            <a:ext cx="796200" cy="0"/>
          </a:xfrm>
          <a:prstGeom prst="straightConnector1">
            <a:avLst/>
          </a:prstGeom>
          <a:noFill/>
          <a:ln w="9525" cap="flat" cmpd="sng">
            <a:solidFill>
              <a:srgbClr val="D9D9D9"/>
            </a:solidFill>
            <a:prstDash val="solid"/>
            <a:round/>
            <a:headEnd type="none" w="med" len="med"/>
            <a:tailEnd type="none" w="med" len="med"/>
          </a:ln>
        </p:spPr>
      </p:cxnSp>
      <p:sp>
        <p:nvSpPr>
          <p:cNvPr id="72" name="Google Shape;72;p11"/>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80563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3"/>
        <p:cNvGrpSpPr/>
        <p:nvPr/>
      </p:nvGrpSpPr>
      <p:grpSpPr>
        <a:xfrm>
          <a:off x="0" y="0"/>
          <a:ext cx="0" cy="0"/>
          <a:chOff x="0" y="0"/>
          <a:chExt cx="0" cy="0"/>
        </a:xfrm>
      </p:grpSpPr>
      <p:sp>
        <p:nvSpPr>
          <p:cNvPr id="74" name="Google Shape;74;p12"/>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75" name="Google Shape;75;p12"/>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321445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background only">
  <p:cSld name="Blank background only">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05190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4" y="-11025"/>
            <a:ext cx="9144000" cy="5143500"/>
          </a:xfrm>
          <a:prstGeom prst="rect">
            <a:avLst/>
          </a:prstGeom>
          <a:solidFill>
            <a:srgbClr val="222222">
              <a:alpha val="64620"/>
            </a:srgbClr>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8700">
              <a:alpha val="85380"/>
            </a:srgbClr>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434343"/>
              </a:solidFill>
              <a:cs typeface="Arial"/>
              <a:sym typeface="Arial"/>
            </a:endParaRPr>
          </a:p>
        </p:txBody>
      </p:sp>
      <p:sp>
        <p:nvSpPr>
          <p:cNvPr id="13" name="Google Shape;13;p2"/>
          <p:cNvSpPr/>
          <p:nvPr/>
        </p:nvSpPr>
        <p:spPr>
          <a:xfrm flipH="1">
            <a:off x="1028475" y="4166400"/>
            <a:ext cx="8369700" cy="228000"/>
          </a:xfrm>
          <a:prstGeom prst="parallelogram">
            <a:avLst>
              <a:gd name="adj" fmla="val 51542"/>
            </a:avLst>
          </a:prstGeom>
          <a:solidFill>
            <a:srgbClr val="FFFFFF"/>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1" tIns="91421" rIns="91421" bIns="91421" anchor="b" anchorCtr="0"/>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extLst>
      <p:ext uri="{BB962C8B-B14F-4D97-AF65-F5344CB8AC3E}">
        <p14:creationId xmlns:p14="http://schemas.microsoft.com/office/powerpoint/2010/main" val="3481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0"/>
        <p:cNvGrpSpPr/>
        <p:nvPr/>
      </p:nvGrpSpPr>
      <p:grpSpPr>
        <a:xfrm>
          <a:off x="0" y="0"/>
          <a:ext cx="0" cy="0"/>
          <a:chOff x="0" y="0"/>
          <a:chExt cx="0" cy="0"/>
        </a:xfrm>
      </p:grpSpPr>
      <p:sp>
        <p:nvSpPr>
          <p:cNvPr id="31" name="Google Shape;31;p5"/>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32" name="Google Shape;32;p5"/>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3" name="Google Shape;33;p5"/>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4" name="Google Shape;34;p5"/>
          <p:cNvSpPr/>
          <p:nvPr/>
        </p:nvSpPr>
        <p:spPr>
          <a:xfrm flipH="1">
            <a:off x="742953" y="272850"/>
            <a:ext cx="75057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5" name="Google Shape;35;p5"/>
          <p:cNvSpPr/>
          <p:nvPr/>
        </p:nvSpPr>
        <p:spPr>
          <a:xfrm flipH="1">
            <a:off x="7861619" y="272850"/>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6" name="Google Shape;36;p5"/>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37" name="Google Shape;37;p5"/>
          <p:cNvSpPr txBox="1">
            <a:spLocks noGrp="1"/>
          </p:cNvSpPr>
          <p:nvPr>
            <p:ph type="title"/>
          </p:nvPr>
        </p:nvSpPr>
        <p:spPr>
          <a:xfrm>
            <a:off x="1104900" y="276075"/>
            <a:ext cx="6724500" cy="749100"/>
          </a:xfrm>
          <a:prstGeom prst="rect">
            <a:avLst/>
          </a:prstGeom>
        </p:spPr>
        <p:txBody>
          <a:bodyPr spcFirstLastPara="1" wrap="square" lIns="91421" tIns="91421" rIns="91421" bIns="91421"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1104901" y="1277625"/>
            <a:ext cx="7581900" cy="3648300"/>
          </a:xfrm>
          <a:prstGeom prst="rect">
            <a:avLst/>
          </a:prstGeom>
        </p:spPr>
        <p:txBody>
          <a:bodyPr spcFirstLastPara="1" wrap="square" lIns="91421" tIns="91421" rIns="91421" bIns="91421" anchor="t" anchorCtr="0"/>
          <a:lstStyle>
            <a:lvl1pPr marL="457181" lvl="0" indent="-419082">
              <a:spcBef>
                <a:spcPts val="600"/>
              </a:spcBef>
              <a:spcAft>
                <a:spcPts val="0"/>
              </a:spcAft>
              <a:buSzPts val="3000"/>
              <a:buChar char="▸"/>
              <a:defRPr/>
            </a:lvl1pPr>
            <a:lvl2pPr marL="914362" lvl="1" indent="-380984">
              <a:spcBef>
                <a:spcPts val="0"/>
              </a:spcBef>
              <a:spcAft>
                <a:spcPts val="0"/>
              </a:spcAft>
              <a:buSzPts val="2400"/>
              <a:buChar char="▹"/>
              <a:defRPr/>
            </a:lvl2pPr>
            <a:lvl3pPr marL="1371543" lvl="2" indent="-380984">
              <a:spcBef>
                <a:spcPts val="0"/>
              </a:spcBef>
              <a:spcAft>
                <a:spcPts val="0"/>
              </a:spcAft>
              <a:buSzPts val="2400"/>
              <a:buChar char="▹"/>
              <a:defRPr/>
            </a:lvl3pPr>
            <a:lvl4pPr marL="1828724" lvl="3" indent="-342886">
              <a:spcBef>
                <a:spcPts val="0"/>
              </a:spcBef>
              <a:spcAft>
                <a:spcPts val="0"/>
              </a:spcAft>
              <a:buSzPts val="1800"/>
              <a:buChar char="▹"/>
              <a:defRPr/>
            </a:lvl4pPr>
            <a:lvl5pPr marL="2285905" lvl="4" indent="-342886">
              <a:spcBef>
                <a:spcPts val="0"/>
              </a:spcBef>
              <a:spcAft>
                <a:spcPts val="0"/>
              </a:spcAft>
              <a:buSzPts val="1800"/>
              <a:buChar char="▹"/>
              <a:defRPr/>
            </a:lvl5pPr>
            <a:lvl6pPr marL="2743086" lvl="5" indent="-342886">
              <a:spcBef>
                <a:spcPts val="0"/>
              </a:spcBef>
              <a:spcAft>
                <a:spcPts val="0"/>
              </a:spcAft>
              <a:buSzPts val="1800"/>
              <a:buChar char="▹"/>
              <a:defRPr/>
            </a:lvl6pPr>
            <a:lvl7pPr marL="3200266" lvl="6" indent="-342886">
              <a:spcBef>
                <a:spcPts val="0"/>
              </a:spcBef>
              <a:spcAft>
                <a:spcPts val="0"/>
              </a:spcAft>
              <a:buSzPts val="1800"/>
              <a:buChar char="▹"/>
              <a:defRPr/>
            </a:lvl7pPr>
            <a:lvl8pPr marL="3657448" lvl="7" indent="-342886">
              <a:spcBef>
                <a:spcPts val="0"/>
              </a:spcBef>
              <a:spcAft>
                <a:spcPts val="0"/>
              </a:spcAft>
              <a:buSzPts val="1800"/>
              <a:buChar char="▹"/>
              <a:defRPr/>
            </a:lvl8pPr>
            <a:lvl9pPr marL="4114629" lvl="8" indent="-342886">
              <a:spcBef>
                <a:spcPts val="0"/>
              </a:spcBef>
              <a:spcAft>
                <a:spcPts val="0"/>
              </a:spcAft>
              <a:buSzPts val="1800"/>
              <a:buChar char="▹"/>
              <a:defRPr/>
            </a:lvl9pPr>
          </a:lstStyle>
          <a:p>
            <a:endParaRPr/>
          </a:p>
        </p:txBody>
      </p:sp>
      <p:sp>
        <p:nvSpPr>
          <p:cNvPr id="39" name="Google Shape;39;p5"/>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142638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sp>
        <p:nvSpPr>
          <p:cNvPr id="41" name="Google Shape;41;p6"/>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42" name="Google Shape;42;p6"/>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3" name="Google Shape;43;p6"/>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4" name="Google Shape;44;p6"/>
          <p:cNvSpPr/>
          <p:nvPr/>
        </p:nvSpPr>
        <p:spPr>
          <a:xfrm flipH="1">
            <a:off x="742953" y="272850"/>
            <a:ext cx="75057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5" name="Google Shape;45;p6"/>
          <p:cNvSpPr/>
          <p:nvPr/>
        </p:nvSpPr>
        <p:spPr>
          <a:xfrm flipH="1">
            <a:off x="7861619" y="272850"/>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6" name="Google Shape;46;p6"/>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47" name="Google Shape;47;p6"/>
          <p:cNvSpPr txBox="1">
            <a:spLocks noGrp="1"/>
          </p:cNvSpPr>
          <p:nvPr>
            <p:ph type="title"/>
          </p:nvPr>
        </p:nvSpPr>
        <p:spPr>
          <a:xfrm>
            <a:off x="1101386" y="272850"/>
            <a:ext cx="7574400" cy="749100"/>
          </a:xfrm>
          <a:prstGeom prst="rect">
            <a:avLst/>
          </a:prstGeom>
        </p:spPr>
        <p:txBody>
          <a:bodyPr spcFirstLastPara="1" wrap="square" lIns="91421" tIns="91421" rIns="91421" bIns="91421" anchor="ctr" anchorCtr="0"/>
          <a:lstStyle>
            <a:lvl1pPr lvl="0">
              <a:spcBef>
                <a:spcPts val="0"/>
              </a:spcBef>
              <a:spcAft>
                <a:spcPts val="0"/>
              </a:spcAft>
              <a:buSzPts val="2400"/>
              <a:buNone/>
              <a:defRPr sz="2400" b="0"/>
            </a:lvl1pPr>
            <a:lvl2pPr lvl="1">
              <a:spcBef>
                <a:spcPts val="0"/>
              </a:spcBef>
              <a:spcAft>
                <a:spcPts val="0"/>
              </a:spcAft>
              <a:buSzPts val="2400"/>
              <a:buNone/>
              <a:defRPr sz="2400" b="0"/>
            </a:lvl2pPr>
            <a:lvl3pPr lvl="2">
              <a:spcBef>
                <a:spcPts val="0"/>
              </a:spcBef>
              <a:spcAft>
                <a:spcPts val="0"/>
              </a:spcAft>
              <a:buSzPts val="2400"/>
              <a:buNone/>
              <a:defRPr sz="2400" b="0"/>
            </a:lvl3pPr>
            <a:lvl4pPr lvl="3">
              <a:spcBef>
                <a:spcPts val="0"/>
              </a:spcBef>
              <a:spcAft>
                <a:spcPts val="0"/>
              </a:spcAft>
              <a:buSzPts val="2400"/>
              <a:buNone/>
              <a:defRPr sz="2400" b="0"/>
            </a:lvl4pPr>
            <a:lvl5pPr lvl="4">
              <a:spcBef>
                <a:spcPts val="0"/>
              </a:spcBef>
              <a:spcAft>
                <a:spcPts val="0"/>
              </a:spcAft>
              <a:buSzPts val="2400"/>
              <a:buNone/>
              <a:defRPr sz="2400" b="0"/>
            </a:lvl5pPr>
            <a:lvl6pPr lvl="5">
              <a:spcBef>
                <a:spcPts val="0"/>
              </a:spcBef>
              <a:spcAft>
                <a:spcPts val="0"/>
              </a:spcAft>
              <a:buSzPts val="2400"/>
              <a:buNone/>
              <a:defRPr sz="2400" b="0"/>
            </a:lvl6pPr>
            <a:lvl7pPr lvl="6">
              <a:spcBef>
                <a:spcPts val="0"/>
              </a:spcBef>
              <a:spcAft>
                <a:spcPts val="0"/>
              </a:spcAft>
              <a:buSzPts val="2400"/>
              <a:buNone/>
              <a:defRPr sz="2400" b="0"/>
            </a:lvl7pPr>
            <a:lvl8pPr lvl="7">
              <a:spcBef>
                <a:spcPts val="0"/>
              </a:spcBef>
              <a:spcAft>
                <a:spcPts val="0"/>
              </a:spcAft>
              <a:buSzPts val="2400"/>
              <a:buNone/>
              <a:defRPr sz="2400" b="0"/>
            </a:lvl8pPr>
            <a:lvl9pPr lvl="8">
              <a:spcBef>
                <a:spcPts val="0"/>
              </a:spcBef>
              <a:spcAft>
                <a:spcPts val="0"/>
              </a:spcAft>
              <a:buSzPts val="2400"/>
              <a:buNone/>
              <a:defRPr sz="2400" b="0"/>
            </a:lvl9pPr>
          </a:lstStyle>
          <a:p>
            <a:endParaRPr/>
          </a:p>
        </p:txBody>
      </p:sp>
      <p:sp>
        <p:nvSpPr>
          <p:cNvPr id="48" name="Google Shape;48;p6"/>
          <p:cNvSpPr txBox="1">
            <a:spLocks noGrp="1"/>
          </p:cNvSpPr>
          <p:nvPr>
            <p:ph type="body" idx="1"/>
          </p:nvPr>
        </p:nvSpPr>
        <p:spPr>
          <a:xfrm>
            <a:off x="1101375" y="1311550"/>
            <a:ext cx="3681900" cy="3537900"/>
          </a:xfrm>
          <a:prstGeom prst="rect">
            <a:avLst/>
          </a:prstGeom>
        </p:spPr>
        <p:txBody>
          <a:bodyPr spcFirstLastPara="1" wrap="square" lIns="91421" tIns="91421" rIns="91421" bIns="91421" anchor="t" anchorCtr="0"/>
          <a:lstStyle>
            <a:lvl1pPr marL="457181" lvl="0" indent="-393683">
              <a:spcBef>
                <a:spcPts val="600"/>
              </a:spcBef>
              <a:spcAft>
                <a:spcPts val="0"/>
              </a:spcAft>
              <a:buSzPts val="2600"/>
              <a:buChar char="▸"/>
              <a:defRPr sz="2600"/>
            </a:lvl1pPr>
            <a:lvl2pPr marL="914362" lvl="1" indent="-393683">
              <a:spcBef>
                <a:spcPts val="0"/>
              </a:spcBef>
              <a:spcAft>
                <a:spcPts val="0"/>
              </a:spcAft>
              <a:buSzPts val="2600"/>
              <a:buChar char="▹"/>
              <a:defRPr sz="2600"/>
            </a:lvl2pPr>
            <a:lvl3pPr marL="1371543" lvl="2" indent="-393683">
              <a:spcBef>
                <a:spcPts val="0"/>
              </a:spcBef>
              <a:spcAft>
                <a:spcPts val="0"/>
              </a:spcAft>
              <a:buSzPts val="2600"/>
              <a:buChar char="▹"/>
              <a:defRPr sz="2600"/>
            </a:lvl3pPr>
            <a:lvl4pPr marL="1828724" lvl="3" indent="-393683">
              <a:spcBef>
                <a:spcPts val="0"/>
              </a:spcBef>
              <a:spcAft>
                <a:spcPts val="0"/>
              </a:spcAft>
              <a:buSzPts val="2600"/>
              <a:buChar char="▹"/>
              <a:defRPr sz="2600"/>
            </a:lvl4pPr>
            <a:lvl5pPr marL="2285905" lvl="4" indent="-393683">
              <a:spcBef>
                <a:spcPts val="0"/>
              </a:spcBef>
              <a:spcAft>
                <a:spcPts val="0"/>
              </a:spcAft>
              <a:buSzPts val="2600"/>
              <a:buChar char="▹"/>
              <a:defRPr sz="2600"/>
            </a:lvl5pPr>
            <a:lvl6pPr marL="2743086" lvl="5" indent="-393683">
              <a:spcBef>
                <a:spcPts val="0"/>
              </a:spcBef>
              <a:spcAft>
                <a:spcPts val="0"/>
              </a:spcAft>
              <a:buSzPts val="2600"/>
              <a:buChar char="▹"/>
              <a:defRPr sz="2600"/>
            </a:lvl6pPr>
            <a:lvl7pPr marL="3200266" lvl="6" indent="-393683">
              <a:spcBef>
                <a:spcPts val="0"/>
              </a:spcBef>
              <a:spcAft>
                <a:spcPts val="0"/>
              </a:spcAft>
              <a:buSzPts val="2600"/>
              <a:buChar char="▹"/>
              <a:defRPr sz="2600"/>
            </a:lvl7pPr>
            <a:lvl8pPr marL="3657448" lvl="7" indent="-393683">
              <a:spcBef>
                <a:spcPts val="0"/>
              </a:spcBef>
              <a:spcAft>
                <a:spcPts val="0"/>
              </a:spcAft>
              <a:buSzPts val="2600"/>
              <a:buChar char="▹"/>
              <a:defRPr sz="2600"/>
            </a:lvl8pPr>
            <a:lvl9pPr marL="4114629" lvl="8" indent="-393683">
              <a:spcBef>
                <a:spcPts val="0"/>
              </a:spcBef>
              <a:spcAft>
                <a:spcPts val="0"/>
              </a:spcAft>
              <a:buSzPts val="2600"/>
              <a:buChar char="▹"/>
              <a:defRPr sz="2600"/>
            </a:lvl9pPr>
          </a:lstStyle>
          <a:p>
            <a:endParaRPr/>
          </a:p>
        </p:txBody>
      </p:sp>
      <p:sp>
        <p:nvSpPr>
          <p:cNvPr id="49" name="Google Shape;49;p6"/>
          <p:cNvSpPr txBox="1">
            <a:spLocks noGrp="1"/>
          </p:cNvSpPr>
          <p:nvPr>
            <p:ph type="body" idx="2"/>
          </p:nvPr>
        </p:nvSpPr>
        <p:spPr>
          <a:xfrm>
            <a:off x="5004949" y="1311550"/>
            <a:ext cx="3681900" cy="3537900"/>
          </a:xfrm>
          <a:prstGeom prst="rect">
            <a:avLst/>
          </a:prstGeom>
        </p:spPr>
        <p:txBody>
          <a:bodyPr spcFirstLastPara="1" wrap="square" lIns="91421" tIns="91421" rIns="91421" bIns="91421" anchor="t" anchorCtr="0"/>
          <a:lstStyle>
            <a:lvl1pPr marL="457181" lvl="0" indent="-393683">
              <a:spcBef>
                <a:spcPts val="600"/>
              </a:spcBef>
              <a:spcAft>
                <a:spcPts val="0"/>
              </a:spcAft>
              <a:buSzPts val="2600"/>
              <a:buChar char="▸"/>
              <a:defRPr sz="2600"/>
            </a:lvl1pPr>
            <a:lvl2pPr marL="914362" lvl="1" indent="-393683">
              <a:spcBef>
                <a:spcPts val="0"/>
              </a:spcBef>
              <a:spcAft>
                <a:spcPts val="0"/>
              </a:spcAft>
              <a:buSzPts val="2600"/>
              <a:buChar char="▹"/>
              <a:defRPr sz="2600"/>
            </a:lvl2pPr>
            <a:lvl3pPr marL="1371543" lvl="2" indent="-393683">
              <a:spcBef>
                <a:spcPts val="0"/>
              </a:spcBef>
              <a:spcAft>
                <a:spcPts val="0"/>
              </a:spcAft>
              <a:buSzPts val="2600"/>
              <a:buChar char="▹"/>
              <a:defRPr sz="2600"/>
            </a:lvl3pPr>
            <a:lvl4pPr marL="1828724" lvl="3" indent="-393683">
              <a:spcBef>
                <a:spcPts val="0"/>
              </a:spcBef>
              <a:spcAft>
                <a:spcPts val="0"/>
              </a:spcAft>
              <a:buSzPts val="2600"/>
              <a:buChar char="▹"/>
              <a:defRPr sz="2600"/>
            </a:lvl4pPr>
            <a:lvl5pPr marL="2285905" lvl="4" indent="-393683">
              <a:spcBef>
                <a:spcPts val="0"/>
              </a:spcBef>
              <a:spcAft>
                <a:spcPts val="0"/>
              </a:spcAft>
              <a:buSzPts val="2600"/>
              <a:buChar char="▹"/>
              <a:defRPr sz="2600"/>
            </a:lvl5pPr>
            <a:lvl6pPr marL="2743086" lvl="5" indent="-393683">
              <a:spcBef>
                <a:spcPts val="0"/>
              </a:spcBef>
              <a:spcAft>
                <a:spcPts val="0"/>
              </a:spcAft>
              <a:buSzPts val="2600"/>
              <a:buChar char="▹"/>
              <a:defRPr sz="2600"/>
            </a:lvl6pPr>
            <a:lvl7pPr marL="3200266" lvl="6" indent="-393683">
              <a:spcBef>
                <a:spcPts val="0"/>
              </a:spcBef>
              <a:spcAft>
                <a:spcPts val="0"/>
              </a:spcAft>
              <a:buSzPts val="2600"/>
              <a:buChar char="▹"/>
              <a:defRPr sz="2600"/>
            </a:lvl7pPr>
            <a:lvl8pPr marL="3657448" lvl="7" indent="-393683">
              <a:spcBef>
                <a:spcPts val="0"/>
              </a:spcBef>
              <a:spcAft>
                <a:spcPts val="0"/>
              </a:spcAft>
              <a:buSzPts val="2600"/>
              <a:buChar char="▹"/>
              <a:defRPr sz="2600"/>
            </a:lvl8pPr>
            <a:lvl9pPr marL="4114629" lvl="8" indent="-393683">
              <a:spcBef>
                <a:spcPts val="0"/>
              </a:spcBef>
              <a:spcAft>
                <a:spcPts val="0"/>
              </a:spcAft>
              <a:buSzPts val="2600"/>
              <a:buChar char="▹"/>
              <a:defRPr sz="2600"/>
            </a:lvl9pPr>
          </a:lstStyle>
          <a:p>
            <a:endParaRPr/>
          </a:p>
        </p:txBody>
      </p:sp>
      <p:sp>
        <p:nvSpPr>
          <p:cNvPr id="50" name="Google Shape;50;p6"/>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5446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1"/>
        <p:cNvGrpSpPr/>
        <p:nvPr/>
      </p:nvGrpSpPr>
      <p:grpSpPr>
        <a:xfrm>
          <a:off x="0" y="0"/>
          <a:ext cx="0" cy="0"/>
          <a:chOff x="0" y="0"/>
          <a:chExt cx="0" cy="0"/>
        </a:xfrm>
      </p:grpSpPr>
      <p:sp>
        <p:nvSpPr>
          <p:cNvPr id="52" name="Google Shape;52;p7"/>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53" name="Google Shape;53;p7"/>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4" name="Google Shape;54;p7"/>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5" name="Google Shape;55;p7"/>
          <p:cNvSpPr/>
          <p:nvPr/>
        </p:nvSpPr>
        <p:spPr>
          <a:xfrm flipH="1">
            <a:off x="742953" y="272850"/>
            <a:ext cx="75057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6" name="Google Shape;56;p7"/>
          <p:cNvSpPr/>
          <p:nvPr/>
        </p:nvSpPr>
        <p:spPr>
          <a:xfrm flipH="1">
            <a:off x="7861619" y="272850"/>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7" name="Google Shape;57;p7"/>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58" name="Google Shape;58;p7"/>
          <p:cNvSpPr txBox="1">
            <a:spLocks noGrp="1"/>
          </p:cNvSpPr>
          <p:nvPr>
            <p:ph type="title"/>
          </p:nvPr>
        </p:nvSpPr>
        <p:spPr>
          <a:xfrm>
            <a:off x="1104900" y="276075"/>
            <a:ext cx="6724500" cy="749100"/>
          </a:xfrm>
          <a:prstGeom prst="rect">
            <a:avLst/>
          </a:prstGeom>
        </p:spPr>
        <p:txBody>
          <a:bodyPr spcFirstLastPara="1" wrap="square" lIns="91421" tIns="91421" rIns="91421" bIns="91421" anchor="ctr"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9" name="Google Shape;59;p7"/>
          <p:cNvSpPr txBox="1">
            <a:spLocks noGrp="1"/>
          </p:cNvSpPr>
          <p:nvPr>
            <p:ph type="body" idx="1"/>
          </p:nvPr>
        </p:nvSpPr>
        <p:spPr>
          <a:xfrm>
            <a:off x="1104900" y="1224350"/>
            <a:ext cx="2423100" cy="35490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sz="2000"/>
            </a:lvl2pPr>
            <a:lvl3pPr marL="1371543" lvl="2" indent="-355585" rtl="0">
              <a:spcBef>
                <a:spcPts val="0"/>
              </a:spcBef>
              <a:spcAft>
                <a:spcPts val="0"/>
              </a:spcAft>
              <a:buSzPts val="2000"/>
              <a:buChar char="▹"/>
              <a:defRPr sz="2000"/>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60" name="Google Shape;60;p7"/>
          <p:cNvSpPr txBox="1">
            <a:spLocks noGrp="1"/>
          </p:cNvSpPr>
          <p:nvPr>
            <p:ph type="body" idx="2"/>
          </p:nvPr>
        </p:nvSpPr>
        <p:spPr>
          <a:xfrm>
            <a:off x="3652189" y="1224350"/>
            <a:ext cx="2423100" cy="35490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sz="2000"/>
            </a:lvl2pPr>
            <a:lvl3pPr marL="1371543" lvl="2" indent="-355585" rtl="0">
              <a:spcBef>
                <a:spcPts val="0"/>
              </a:spcBef>
              <a:spcAft>
                <a:spcPts val="0"/>
              </a:spcAft>
              <a:buSzPts val="2000"/>
              <a:buChar char="▹"/>
              <a:defRPr sz="2000"/>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61" name="Google Shape;61;p7"/>
          <p:cNvSpPr txBox="1">
            <a:spLocks noGrp="1"/>
          </p:cNvSpPr>
          <p:nvPr>
            <p:ph type="body" idx="3"/>
          </p:nvPr>
        </p:nvSpPr>
        <p:spPr>
          <a:xfrm>
            <a:off x="6199478" y="1224350"/>
            <a:ext cx="2423100" cy="3549000"/>
          </a:xfrm>
          <a:prstGeom prst="rect">
            <a:avLst/>
          </a:prstGeom>
        </p:spPr>
        <p:txBody>
          <a:bodyPr spcFirstLastPara="1" wrap="square" lIns="91421" tIns="91421" rIns="91421" bIns="91421" anchor="t" anchorCtr="0"/>
          <a:lstStyle>
            <a:lvl1pPr marL="457181" lvl="0" indent="-355585" rtl="0">
              <a:spcBef>
                <a:spcPts val="600"/>
              </a:spcBef>
              <a:spcAft>
                <a:spcPts val="0"/>
              </a:spcAft>
              <a:buSzPts val="2000"/>
              <a:buChar char="▸"/>
              <a:defRPr sz="2000"/>
            </a:lvl1pPr>
            <a:lvl2pPr marL="914362" lvl="1" indent="-355585" rtl="0">
              <a:spcBef>
                <a:spcPts val="0"/>
              </a:spcBef>
              <a:spcAft>
                <a:spcPts val="0"/>
              </a:spcAft>
              <a:buSzPts val="2000"/>
              <a:buChar char="▹"/>
              <a:defRPr sz="2000"/>
            </a:lvl2pPr>
            <a:lvl3pPr marL="1371543" lvl="2" indent="-355585" rtl="0">
              <a:spcBef>
                <a:spcPts val="0"/>
              </a:spcBef>
              <a:spcAft>
                <a:spcPts val="0"/>
              </a:spcAft>
              <a:buSzPts val="2000"/>
              <a:buChar char="▹"/>
              <a:defRPr sz="2000"/>
            </a:lvl3pPr>
            <a:lvl4pPr marL="1828724" lvl="3" indent="-355585" rtl="0">
              <a:spcBef>
                <a:spcPts val="0"/>
              </a:spcBef>
              <a:spcAft>
                <a:spcPts val="0"/>
              </a:spcAft>
              <a:buSzPts val="2000"/>
              <a:buChar char="▹"/>
              <a:defRPr sz="2000"/>
            </a:lvl4pPr>
            <a:lvl5pPr marL="2285905" lvl="4" indent="-355585" rtl="0">
              <a:spcBef>
                <a:spcPts val="0"/>
              </a:spcBef>
              <a:spcAft>
                <a:spcPts val="0"/>
              </a:spcAft>
              <a:buSzPts val="2000"/>
              <a:buChar char="▹"/>
              <a:defRPr sz="2000"/>
            </a:lvl5pPr>
            <a:lvl6pPr marL="2743086" lvl="5" indent="-355585" rtl="0">
              <a:spcBef>
                <a:spcPts val="0"/>
              </a:spcBef>
              <a:spcAft>
                <a:spcPts val="0"/>
              </a:spcAft>
              <a:buSzPts val="2000"/>
              <a:buChar char="▹"/>
              <a:defRPr sz="2000"/>
            </a:lvl6pPr>
            <a:lvl7pPr marL="3200266" lvl="6" indent="-355585" rtl="0">
              <a:spcBef>
                <a:spcPts val="0"/>
              </a:spcBef>
              <a:spcAft>
                <a:spcPts val="0"/>
              </a:spcAft>
              <a:buSzPts val="2000"/>
              <a:buChar char="▹"/>
              <a:defRPr sz="2000"/>
            </a:lvl7pPr>
            <a:lvl8pPr marL="3657448" lvl="7" indent="-355585" rtl="0">
              <a:spcBef>
                <a:spcPts val="0"/>
              </a:spcBef>
              <a:spcAft>
                <a:spcPts val="0"/>
              </a:spcAft>
              <a:buSzPts val="2000"/>
              <a:buChar char="▹"/>
              <a:defRPr sz="2000"/>
            </a:lvl8pPr>
            <a:lvl9pPr marL="4114629" lvl="8" indent="-355585" rtl="0">
              <a:spcBef>
                <a:spcPts val="0"/>
              </a:spcBef>
              <a:spcAft>
                <a:spcPts val="0"/>
              </a:spcAft>
              <a:buSzPts val="2000"/>
              <a:buChar char="▹"/>
              <a:defRPr sz="2000"/>
            </a:lvl9pPr>
          </a:lstStyle>
          <a:p>
            <a:endParaRPr/>
          </a:p>
        </p:txBody>
      </p:sp>
      <p:sp>
        <p:nvSpPr>
          <p:cNvPr id="62" name="Google Shape;62;p7"/>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5887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1" indent="0">
              <a:buNone/>
              <a:defRPr sz="1800">
                <a:solidFill>
                  <a:schemeClr val="tx1">
                    <a:tint val="75000"/>
                  </a:schemeClr>
                </a:solidFill>
              </a:defRPr>
            </a:lvl2pPr>
            <a:lvl3pPr marL="914362" indent="0">
              <a:buNone/>
              <a:defRPr sz="1600">
                <a:solidFill>
                  <a:schemeClr val="tx1">
                    <a:tint val="75000"/>
                  </a:schemeClr>
                </a:solidFill>
              </a:defRPr>
            </a:lvl3pPr>
            <a:lvl4pPr marL="1371543" indent="0">
              <a:buNone/>
              <a:defRPr sz="1400">
                <a:solidFill>
                  <a:schemeClr val="tx1">
                    <a:tint val="75000"/>
                  </a:schemeClr>
                </a:solidFill>
              </a:defRPr>
            </a:lvl4pPr>
            <a:lvl5pPr marL="1828724" indent="0">
              <a:buNone/>
              <a:defRPr sz="1400">
                <a:solidFill>
                  <a:schemeClr val="tx1">
                    <a:tint val="75000"/>
                  </a:schemeClr>
                </a:solidFill>
              </a:defRPr>
            </a:lvl5pPr>
            <a:lvl6pPr marL="2285905" indent="0">
              <a:buNone/>
              <a:defRPr sz="1400">
                <a:solidFill>
                  <a:schemeClr val="tx1">
                    <a:tint val="75000"/>
                  </a:schemeClr>
                </a:solidFill>
              </a:defRPr>
            </a:lvl6pPr>
            <a:lvl7pPr marL="2743086" indent="0">
              <a:buNone/>
              <a:defRPr sz="1400">
                <a:solidFill>
                  <a:schemeClr val="tx1">
                    <a:tint val="75000"/>
                  </a:schemeClr>
                </a:solidFill>
              </a:defRPr>
            </a:lvl7pPr>
            <a:lvl8pPr marL="3200266" indent="0">
              <a:buNone/>
              <a:defRPr sz="1400">
                <a:solidFill>
                  <a:schemeClr val="tx1">
                    <a:tint val="75000"/>
                  </a:schemeClr>
                </a:solidFill>
              </a:defRPr>
            </a:lvl8pPr>
            <a:lvl9pPr marL="365744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
        <p:cNvGrpSpPr/>
        <p:nvPr/>
      </p:nvGrpSpPr>
      <p:grpSpPr>
        <a:xfrm>
          <a:off x="0" y="0"/>
          <a:ext cx="0" cy="0"/>
          <a:chOff x="0" y="0"/>
          <a:chExt cx="0" cy="0"/>
        </a:xfrm>
      </p:grpSpPr>
      <p:sp>
        <p:nvSpPr>
          <p:cNvPr id="64" name="Google Shape;64;p8"/>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65" name="Google Shape;65;p8"/>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66" name="Google Shape;66;p8"/>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67" name="Google Shape;67;p8"/>
          <p:cNvSpPr/>
          <p:nvPr/>
        </p:nvSpPr>
        <p:spPr>
          <a:xfrm flipH="1">
            <a:off x="742953" y="272850"/>
            <a:ext cx="75057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68" name="Google Shape;68;p8"/>
          <p:cNvSpPr/>
          <p:nvPr/>
        </p:nvSpPr>
        <p:spPr>
          <a:xfrm flipH="1">
            <a:off x="7861619" y="272850"/>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69" name="Google Shape;69;p8"/>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70" name="Google Shape;70;p8"/>
          <p:cNvSpPr txBox="1">
            <a:spLocks noGrp="1"/>
          </p:cNvSpPr>
          <p:nvPr>
            <p:ph type="title"/>
          </p:nvPr>
        </p:nvSpPr>
        <p:spPr>
          <a:xfrm>
            <a:off x="1104900" y="276075"/>
            <a:ext cx="6724500" cy="749100"/>
          </a:xfrm>
          <a:prstGeom prst="rect">
            <a:avLst/>
          </a:prstGeom>
        </p:spPr>
        <p:txBody>
          <a:bodyPr spcFirstLastPara="1" wrap="square" lIns="91421" tIns="91421" rIns="91421" bIns="91421" anchor="ctr"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1" name="Google Shape;71;p8"/>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952924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1"/>
        <p:cNvGrpSpPr/>
        <p:nvPr/>
      </p:nvGrpSpPr>
      <p:grpSpPr>
        <a:xfrm>
          <a:off x="0" y="0"/>
          <a:ext cx="0" cy="0"/>
          <a:chOff x="0" y="0"/>
          <a:chExt cx="0" cy="0"/>
        </a:xfrm>
      </p:grpSpPr>
      <p:sp>
        <p:nvSpPr>
          <p:cNvPr id="82" name="Google Shape;82;p10"/>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83" name="Google Shape;83;p10"/>
          <p:cNvSpPr/>
          <p:nvPr/>
        </p:nvSpPr>
        <p:spPr>
          <a:xfrm flipH="1">
            <a:off x="742953" y="4406300"/>
            <a:ext cx="75057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84" name="Google Shape;84;p10"/>
          <p:cNvSpPr/>
          <p:nvPr/>
        </p:nvSpPr>
        <p:spPr>
          <a:xfrm flipH="1">
            <a:off x="7861619" y="4406300"/>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85" name="Google Shape;85;p10"/>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86" name="Google Shape;86;p10"/>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87" name="Google Shape;87;p10"/>
          <p:cNvSpPr txBox="1">
            <a:spLocks noGrp="1"/>
          </p:cNvSpPr>
          <p:nvPr>
            <p:ph type="body" idx="1"/>
          </p:nvPr>
        </p:nvSpPr>
        <p:spPr>
          <a:xfrm>
            <a:off x="1123951" y="4406300"/>
            <a:ext cx="6737400" cy="749100"/>
          </a:xfrm>
          <a:prstGeom prst="rect">
            <a:avLst/>
          </a:prstGeom>
        </p:spPr>
        <p:txBody>
          <a:bodyPr spcFirstLastPara="1" wrap="square" lIns="91421" tIns="91421" rIns="91421" bIns="91421" anchor="ctr" anchorCtr="0"/>
          <a:lstStyle>
            <a:lvl1pPr marL="457181" lvl="0" indent="-228591">
              <a:spcBef>
                <a:spcPts val="360"/>
              </a:spcBef>
              <a:spcAft>
                <a:spcPts val="0"/>
              </a:spcAft>
              <a:buClr>
                <a:srgbClr val="FFFFFF"/>
              </a:buClr>
              <a:buSzPts val="1800"/>
              <a:buNone/>
              <a:defRPr sz="1800">
                <a:solidFill>
                  <a:srgbClr val="FFFFFF"/>
                </a:solidFill>
              </a:defRPr>
            </a:lvl1pPr>
          </a:lstStyle>
          <a:p>
            <a:endParaRPr/>
          </a:p>
        </p:txBody>
      </p:sp>
      <p:sp>
        <p:nvSpPr>
          <p:cNvPr id="88" name="Google Shape;88;p10"/>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981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1"/>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91" name="Google Shape;91;p11"/>
          <p:cNvSpPr/>
          <p:nvPr/>
        </p:nvSpPr>
        <p:spPr>
          <a:xfrm flipH="1">
            <a:off x="-903536" y="-17561"/>
            <a:ext cx="1759200" cy="749100"/>
          </a:xfrm>
          <a:prstGeom prst="parallelogram">
            <a:avLst>
              <a:gd name="adj" fmla="val 51542"/>
            </a:avLst>
          </a:prstGeom>
          <a:solidFill>
            <a:srgbClr val="222222"/>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92" name="Google Shape;92;p11"/>
          <p:cNvSpPr/>
          <p:nvPr/>
        </p:nvSpPr>
        <p:spPr>
          <a:xfrm flipH="1">
            <a:off x="472134" y="-9525"/>
            <a:ext cx="518400" cy="749100"/>
          </a:xfrm>
          <a:prstGeom prst="parallelogram">
            <a:avLst>
              <a:gd name="adj" fmla="val 75009"/>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93" name="Google Shape;93;p11"/>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94" name="Google Shape;94;p11"/>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06491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rgbClr val="222222"/>
        </a:solidFill>
        <a:effectLst/>
      </p:bgPr>
    </p:bg>
    <p:spTree>
      <p:nvGrpSpPr>
        <p:cNvPr id="1" name="Shape 95"/>
        <p:cNvGrpSpPr/>
        <p:nvPr/>
      </p:nvGrpSpPr>
      <p:grpSpPr>
        <a:xfrm>
          <a:off x="0" y="0"/>
          <a:ext cx="0" cy="0"/>
          <a:chOff x="0" y="0"/>
          <a:chExt cx="0" cy="0"/>
        </a:xfrm>
      </p:grpSpPr>
      <p:sp>
        <p:nvSpPr>
          <p:cNvPr id="96" name="Google Shape;96;p12"/>
          <p:cNvSpPr/>
          <p:nvPr/>
        </p:nvSpPr>
        <p:spPr>
          <a:xfrm>
            <a:off x="-55074" y="-38099"/>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Google Shape;97;p12"/>
          <p:cNvSpPr/>
          <p:nvPr/>
        </p:nvSpPr>
        <p:spPr>
          <a:xfrm flipH="1">
            <a:off x="-903536" y="-17561"/>
            <a:ext cx="1759200" cy="7491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98" name="Google Shape;98;p12"/>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99" name="Google Shape;99;p12"/>
          <p:cNvSpPr/>
          <p:nvPr/>
        </p:nvSpPr>
        <p:spPr>
          <a:xfrm flipH="1">
            <a:off x="990375" y="4925850"/>
            <a:ext cx="8369700" cy="228000"/>
          </a:xfrm>
          <a:prstGeom prst="parallelogram">
            <a:avLst>
              <a:gd name="adj" fmla="val 51542"/>
            </a:avLst>
          </a:prstGeom>
          <a:solidFill>
            <a:srgbClr val="FF8700"/>
          </a:solidFill>
          <a:ln>
            <a:noFill/>
          </a:ln>
        </p:spPr>
        <p:txBody>
          <a:bodyPr spcFirstLastPara="1" wrap="square" lIns="91421" tIns="91421" rIns="91421" bIns="91421" anchor="ctr" anchorCtr="0">
            <a:noAutofit/>
          </a:bodyPr>
          <a:lstStyle/>
          <a:p>
            <a:pPr defTabSz="685891">
              <a:buClr>
                <a:srgbClr val="000000"/>
              </a:buClr>
              <a:buFont typeface="Arial"/>
              <a:buNone/>
            </a:pPr>
            <a:endParaRPr sz="1400" kern="0">
              <a:solidFill>
                <a:srgbClr val="000000"/>
              </a:solidFill>
              <a:cs typeface="Arial"/>
              <a:sym typeface="Arial"/>
            </a:endParaRPr>
          </a:p>
        </p:txBody>
      </p:sp>
      <p:sp>
        <p:nvSpPr>
          <p:cNvPr id="100" name="Google Shape;100;p12"/>
          <p:cNvSpPr txBox="1">
            <a:spLocks noGrp="1"/>
          </p:cNvSpPr>
          <p:nvPr>
            <p:ph type="sldNum" idx="12"/>
          </p:nvPr>
        </p:nvSpPr>
        <p:spPr>
          <a:xfrm>
            <a:off x="0" y="0"/>
            <a:ext cx="594900" cy="731700"/>
          </a:xfrm>
          <a:prstGeom prst="rect">
            <a:avLst/>
          </a:prstGeom>
        </p:spPr>
        <p:txBody>
          <a:bodyPr spcFirstLastPara="1" wrap="square" lIns="91421" tIns="91421" rIns="91421" bIns="91421"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7298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3655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3"/>
        </a:solidFill>
        <a:effectLst/>
      </p:bgPr>
    </p:bg>
    <p:spTree>
      <p:nvGrpSpPr>
        <p:cNvPr id="1" name=""/>
        <p:cNvGrpSpPr/>
        <p:nvPr/>
      </p:nvGrpSpPr>
      <p:grpSpPr>
        <a:xfrm>
          <a:off x="0" y="0"/>
          <a:ext cx="0" cy="0"/>
          <a:chOff x="0" y="0"/>
          <a:chExt cx="0" cy="0"/>
        </a:xfrm>
      </p:grpSpPr>
      <p:sp>
        <p:nvSpPr>
          <p:cNvPr id="2" name="Oval 1"/>
          <p:cNvSpPr/>
          <p:nvPr userDrawn="1"/>
        </p:nvSpPr>
        <p:spPr>
          <a:xfrm>
            <a:off x="1907704" y="1779662"/>
            <a:ext cx="1584176" cy="1584176"/>
          </a:xfrm>
          <a:prstGeom prst="ellipse">
            <a:avLst/>
          </a:pr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4" name="Picture Placeholder 2"/>
          <p:cNvSpPr>
            <a:spLocks noGrp="1"/>
          </p:cNvSpPr>
          <p:nvPr>
            <p:ph type="pic" idx="1" hasCustomPrompt="1"/>
          </p:nvPr>
        </p:nvSpPr>
        <p:spPr>
          <a:xfrm>
            <a:off x="2030016" y="1901974"/>
            <a:ext cx="1339552" cy="1339552"/>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Text Placeholder 9"/>
          <p:cNvSpPr>
            <a:spLocks noGrp="1"/>
          </p:cNvSpPr>
          <p:nvPr>
            <p:ph type="body" sz="quarter" idx="10" hasCustomPrompt="1"/>
          </p:nvPr>
        </p:nvSpPr>
        <p:spPr>
          <a:xfrm>
            <a:off x="3995936" y="2204395"/>
            <a:ext cx="5148064" cy="576064"/>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6" name="Text Placeholder 9"/>
          <p:cNvSpPr>
            <a:spLocks noGrp="1"/>
          </p:cNvSpPr>
          <p:nvPr>
            <p:ph type="body" sz="quarter" idx="11" hasCustomPrompt="1"/>
          </p:nvPr>
        </p:nvSpPr>
        <p:spPr>
          <a:xfrm>
            <a:off x="3995936" y="2780459"/>
            <a:ext cx="5148064" cy="288032"/>
          </a:xfrm>
          <a:prstGeom prst="rect">
            <a:avLst/>
          </a:prstGeom>
        </p:spPr>
        <p:txBody>
          <a:bodyPr anchor="ctr"/>
          <a:lstStyle>
            <a:lvl1pPr marL="0" indent="0" algn="l">
              <a:buNone/>
              <a:defRPr sz="12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7" name="Group 6"/>
          <p:cNvGrpSpPr/>
          <p:nvPr userDrawn="1"/>
        </p:nvGrpSpPr>
        <p:grpSpPr>
          <a:xfrm>
            <a:off x="4064481" y="1952954"/>
            <a:ext cx="767433" cy="144000"/>
            <a:chOff x="7934433" y="3003797"/>
            <a:chExt cx="767433" cy="144000"/>
          </a:xfrm>
        </p:grpSpPr>
        <p:sp>
          <p:nvSpPr>
            <p:cNvPr id="8" name="Rectangle 7"/>
            <p:cNvSpPr/>
            <p:nvPr/>
          </p:nvSpPr>
          <p:spPr>
            <a:xfrm>
              <a:off x="7934433" y="3003797"/>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9" name="Rectangle 8"/>
            <p:cNvSpPr/>
            <p:nvPr/>
          </p:nvSpPr>
          <p:spPr>
            <a:xfrm>
              <a:off x="8142244" y="3003797"/>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srgbClr val="A0C458"/>
                </a:solidFill>
              </a:endParaRPr>
            </a:p>
          </p:txBody>
        </p:sp>
        <p:sp>
          <p:nvSpPr>
            <p:cNvPr id="10" name="Rectangle 9"/>
            <p:cNvSpPr/>
            <p:nvPr/>
          </p:nvSpPr>
          <p:spPr>
            <a:xfrm>
              <a:off x="8350055" y="3003797"/>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11" name="Rectangle 10"/>
            <p:cNvSpPr/>
            <p:nvPr/>
          </p:nvSpPr>
          <p:spPr>
            <a:xfrm>
              <a:off x="8557866" y="3003797"/>
              <a:ext cx="144000" cy="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grpSp>
    </p:spTree>
    <p:extLst>
      <p:ext uri="{BB962C8B-B14F-4D97-AF65-F5344CB8AC3E}">
        <p14:creationId xmlns:p14="http://schemas.microsoft.com/office/powerpoint/2010/main" val="1669634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91200" y="0"/>
            <a:ext cx="7761600" cy="969075"/>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691200" y="1358703"/>
            <a:ext cx="7761600" cy="3309075"/>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7" name="Google Shape;27;p5"/>
          <p:cNvSpPr/>
          <p:nvPr/>
        </p:nvSpPr>
        <p:spPr>
          <a:xfrm>
            <a:off x="813273" y="1129642"/>
            <a:ext cx="1533600" cy="103275"/>
          </a:xfrm>
          <a:prstGeom prst="rect">
            <a:avLst/>
          </a:prstGeom>
          <a:solidFill>
            <a:srgbClr val="4ECDC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28;p5"/>
          <p:cNvSpPr/>
          <p:nvPr/>
        </p:nvSpPr>
        <p:spPr>
          <a:xfrm>
            <a:off x="0" y="0"/>
            <a:ext cx="137700" cy="5143500"/>
          </a:xfrm>
          <a:prstGeom prst="rect">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29;p5"/>
          <p:cNvSpPr txBox="1">
            <a:spLocks noGrp="1"/>
          </p:cNvSpPr>
          <p:nvPr>
            <p:ph type="sldNum" idx="12"/>
          </p:nvPr>
        </p:nvSpPr>
        <p:spPr>
          <a:xfrm>
            <a:off x="8556775" y="4834633"/>
            <a:ext cx="548700" cy="3089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55879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69460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833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222700" y="1156500"/>
            <a:ext cx="4704600" cy="28305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1" name="Google Shape;11;p2"/>
          <p:cNvSpPr txBox="1">
            <a:spLocks noGrp="1"/>
          </p:cNvSpPr>
          <p:nvPr>
            <p:ph type="ctrTitle"/>
          </p:nvPr>
        </p:nvSpPr>
        <p:spPr>
          <a:xfrm>
            <a:off x="2436950" y="1860375"/>
            <a:ext cx="4270200" cy="1728600"/>
          </a:xfrm>
          <a:prstGeom prst="rect">
            <a:avLst/>
          </a:prstGeom>
        </p:spPr>
        <p:txBody>
          <a:bodyPr spcFirstLastPara="1" wrap="square" lIns="91425" tIns="91425" rIns="91425" bIns="91425" anchor="ctr" anchorCtr="0"/>
          <a:lstStyle>
            <a:lvl1pPr lvl="0" algn="ctr">
              <a:spcBef>
                <a:spcPts val="0"/>
              </a:spcBef>
              <a:spcAft>
                <a:spcPts val="0"/>
              </a:spcAft>
              <a:buClr>
                <a:srgbClr val="434343"/>
              </a:buClr>
              <a:buSzPts val="3600"/>
              <a:buNone/>
              <a:defRPr sz="3600">
                <a:solidFill>
                  <a:srgbClr val="434343"/>
                </a:solidFill>
              </a:defRPr>
            </a:lvl1pPr>
            <a:lvl2pPr lvl="1" algn="ctr">
              <a:spcBef>
                <a:spcPts val="0"/>
              </a:spcBef>
              <a:spcAft>
                <a:spcPts val="0"/>
              </a:spcAft>
              <a:buClr>
                <a:srgbClr val="434343"/>
              </a:buClr>
              <a:buSzPts val="3600"/>
              <a:buNone/>
              <a:defRPr sz="3600">
                <a:solidFill>
                  <a:srgbClr val="434343"/>
                </a:solidFill>
              </a:defRPr>
            </a:lvl2pPr>
            <a:lvl3pPr lvl="2" algn="ctr">
              <a:spcBef>
                <a:spcPts val="0"/>
              </a:spcBef>
              <a:spcAft>
                <a:spcPts val="0"/>
              </a:spcAft>
              <a:buClr>
                <a:srgbClr val="434343"/>
              </a:buClr>
              <a:buSzPts val="3600"/>
              <a:buNone/>
              <a:defRPr sz="3600">
                <a:solidFill>
                  <a:srgbClr val="434343"/>
                </a:solidFill>
              </a:defRPr>
            </a:lvl3pPr>
            <a:lvl4pPr lvl="3" algn="ctr">
              <a:spcBef>
                <a:spcPts val="0"/>
              </a:spcBef>
              <a:spcAft>
                <a:spcPts val="0"/>
              </a:spcAft>
              <a:buClr>
                <a:srgbClr val="434343"/>
              </a:buClr>
              <a:buSzPts val="3600"/>
              <a:buNone/>
              <a:defRPr sz="3600">
                <a:solidFill>
                  <a:srgbClr val="434343"/>
                </a:solidFill>
              </a:defRPr>
            </a:lvl4pPr>
            <a:lvl5pPr lvl="4" algn="ctr">
              <a:spcBef>
                <a:spcPts val="0"/>
              </a:spcBef>
              <a:spcAft>
                <a:spcPts val="0"/>
              </a:spcAft>
              <a:buClr>
                <a:srgbClr val="434343"/>
              </a:buClr>
              <a:buSzPts val="3600"/>
              <a:buNone/>
              <a:defRPr sz="3600">
                <a:solidFill>
                  <a:srgbClr val="434343"/>
                </a:solidFill>
              </a:defRPr>
            </a:lvl5pPr>
            <a:lvl6pPr lvl="5" algn="ctr">
              <a:spcBef>
                <a:spcPts val="0"/>
              </a:spcBef>
              <a:spcAft>
                <a:spcPts val="0"/>
              </a:spcAft>
              <a:buClr>
                <a:srgbClr val="434343"/>
              </a:buClr>
              <a:buSzPts val="3600"/>
              <a:buNone/>
              <a:defRPr sz="3600">
                <a:solidFill>
                  <a:srgbClr val="434343"/>
                </a:solidFill>
              </a:defRPr>
            </a:lvl6pPr>
            <a:lvl7pPr lvl="6" algn="ctr">
              <a:spcBef>
                <a:spcPts val="0"/>
              </a:spcBef>
              <a:spcAft>
                <a:spcPts val="0"/>
              </a:spcAft>
              <a:buClr>
                <a:srgbClr val="434343"/>
              </a:buClr>
              <a:buSzPts val="3600"/>
              <a:buNone/>
              <a:defRPr sz="3600">
                <a:solidFill>
                  <a:srgbClr val="434343"/>
                </a:solidFill>
              </a:defRPr>
            </a:lvl7pPr>
            <a:lvl8pPr lvl="7" algn="ctr">
              <a:spcBef>
                <a:spcPts val="0"/>
              </a:spcBef>
              <a:spcAft>
                <a:spcPts val="0"/>
              </a:spcAft>
              <a:buClr>
                <a:srgbClr val="434343"/>
              </a:buClr>
              <a:buSzPts val="3600"/>
              <a:buNone/>
              <a:defRPr sz="3600">
                <a:solidFill>
                  <a:srgbClr val="434343"/>
                </a:solidFill>
              </a:defRPr>
            </a:lvl8pPr>
            <a:lvl9pPr lvl="8" algn="ctr">
              <a:spcBef>
                <a:spcPts val="0"/>
              </a:spcBef>
              <a:spcAft>
                <a:spcPts val="0"/>
              </a:spcAft>
              <a:buClr>
                <a:srgbClr val="434343"/>
              </a:buClr>
              <a:buSzPts val="3600"/>
              <a:buNone/>
              <a:defRPr sz="3600">
                <a:solidFill>
                  <a:srgbClr val="434343"/>
                </a:solidFill>
              </a:defRPr>
            </a:lvl9pPr>
          </a:lstStyle>
          <a:p>
            <a:endParaRPr/>
          </a:p>
        </p:txBody>
      </p:sp>
      <p:cxnSp>
        <p:nvCxnSpPr>
          <p:cNvPr id="12" name="Google Shape;12;p2"/>
          <p:cNvCxnSpPr/>
          <p:nvPr/>
        </p:nvCxnSpPr>
        <p:spPr>
          <a:xfrm>
            <a:off x="2222700" y="1860375"/>
            <a:ext cx="46986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84172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1007250" y="1990425"/>
            <a:ext cx="7129500" cy="11598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5" name="Google Shape;15;p3"/>
          <p:cNvSpPr txBox="1">
            <a:spLocks noGrp="1"/>
          </p:cNvSpPr>
          <p:nvPr>
            <p:ph type="ctrTitle"/>
          </p:nvPr>
        </p:nvSpPr>
        <p:spPr>
          <a:xfrm>
            <a:off x="2503150" y="1991850"/>
            <a:ext cx="5633400" cy="1158000"/>
          </a:xfrm>
          <a:prstGeom prst="rect">
            <a:avLst/>
          </a:prstGeom>
        </p:spPr>
        <p:txBody>
          <a:bodyPr spcFirstLastPara="1" wrap="square" lIns="91425" tIns="91425" rIns="91425" bIns="91425" anchor="ctr" anchorCtr="0"/>
          <a:lstStyle>
            <a:lvl1pPr lvl="0" rtl="0">
              <a:spcBef>
                <a:spcPts val="0"/>
              </a:spcBef>
              <a:spcAft>
                <a:spcPts val="0"/>
              </a:spcAft>
              <a:buClr>
                <a:srgbClr val="434343"/>
              </a:buClr>
              <a:buSzPts val="1800"/>
              <a:buNone/>
              <a:defRPr sz="1800" b="0">
                <a:solidFill>
                  <a:srgbClr val="434343"/>
                </a:solidFill>
              </a:defRPr>
            </a:lvl1pPr>
            <a:lvl2pPr lvl="1" rtl="0">
              <a:spcBef>
                <a:spcPts val="0"/>
              </a:spcBef>
              <a:spcAft>
                <a:spcPts val="0"/>
              </a:spcAft>
              <a:buClr>
                <a:srgbClr val="434343"/>
              </a:buClr>
              <a:buSzPts val="1800"/>
              <a:buNone/>
              <a:defRPr sz="1800" b="0">
                <a:solidFill>
                  <a:srgbClr val="434343"/>
                </a:solidFill>
              </a:defRPr>
            </a:lvl2pPr>
            <a:lvl3pPr lvl="2" rtl="0">
              <a:spcBef>
                <a:spcPts val="0"/>
              </a:spcBef>
              <a:spcAft>
                <a:spcPts val="0"/>
              </a:spcAft>
              <a:buClr>
                <a:srgbClr val="434343"/>
              </a:buClr>
              <a:buSzPts val="1800"/>
              <a:buNone/>
              <a:defRPr sz="1800" b="0">
                <a:solidFill>
                  <a:srgbClr val="434343"/>
                </a:solidFill>
              </a:defRPr>
            </a:lvl3pPr>
            <a:lvl4pPr lvl="3" rtl="0">
              <a:spcBef>
                <a:spcPts val="0"/>
              </a:spcBef>
              <a:spcAft>
                <a:spcPts val="0"/>
              </a:spcAft>
              <a:buClr>
                <a:srgbClr val="434343"/>
              </a:buClr>
              <a:buSzPts val="1800"/>
              <a:buNone/>
              <a:defRPr sz="1800" b="0">
                <a:solidFill>
                  <a:srgbClr val="434343"/>
                </a:solidFill>
              </a:defRPr>
            </a:lvl4pPr>
            <a:lvl5pPr lvl="4" rtl="0">
              <a:spcBef>
                <a:spcPts val="0"/>
              </a:spcBef>
              <a:spcAft>
                <a:spcPts val="0"/>
              </a:spcAft>
              <a:buClr>
                <a:srgbClr val="434343"/>
              </a:buClr>
              <a:buSzPts val="1800"/>
              <a:buNone/>
              <a:defRPr sz="1800" b="0">
                <a:solidFill>
                  <a:srgbClr val="434343"/>
                </a:solidFill>
              </a:defRPr>
            </a:lvl5pPr>
            <a:lvl6pPr lvl="5" rtl="0">
              <a:spcBef>
                <a:spcPts val="0"/>
              </a:spcBef>
              <a:spcAft>
                <a:spcPts val="0"/>
              </a:spcAft>
              <a:buClr>
                <a:srgbClr val="434343"/>
              </a:buClr>
              <a:buSzPts val="1800"/>
              <a:buNone/>
              <a:defRPr sz="1800" b="0">
                <a:solidFill>
                  <a:srgbClr val="434343"/>
                </a:solidFill>
              </a:defRPr>
            </a:lvl6pPr>
            <a:lvl7pPr lvl="6" rtl="0">
              <a:spcBef>
                <a:spcPts val="0"/>
              </a:spcBef>
              <a:spcAft>
                <a:spcPts val="0"/>
              </a:spcAft>
              <a:buClr>
                <a:srgbClr val="434343"/>
              </a:buClr>
              <a:buSzPts val="1800"/>
              <a:buNone/>
              <a:defRPr sz="1800" b="0">
                <a:solidFill>
                  <a:srgbClr val="434343"/>
                </a:solidFill>
              </a:defRPr>
            </a:lvl7pPr>
            <a:lvl8pPr lvl="7" rtl="0">
              <a:spcBef>
                <a:spcPts val="0"/>
              </a:spcBef>
              <a:spcAft>
                <a:spcPts val="0"/>
              </a:spcAft>
              <a:buClr>
                <a:srgbClr val="434343"/>
              </a:buClr>
              <a:buSzPts val="1800"/>
              <a:buNone/>
              <a:defRPr sz="1800" b="0">
                <a:solidFill>
                  <a:srgbClr val="434343"/>
                </a:solidFill>
              </a:defRPr>
            </a:lvl8pPr>
            <a:lvl9pPr lvl="8" rtl="0">
              <a:spcBef>
                <a:spcPts val="0"/>
              </a:spcBef>
              <a:spcAft>
                <a:spcPts val="0"/>
              </a:spcAft>
              <a:buClr>
                <a:srgbClr val="434343"/>
              </a:buClr>
              <a:buSzPts val="1800"/>
              <a:buNone/>
              <a:defRPr sz="1800" b="0">
                <a:solidFill>
                  <a:srgbClr val="434343"/>
                </a:solidFill>
              </a:defRPr>
            </a:lvl9pPr>
          </a:lstStyle>
          <a:p>
            <a:endParaRPr/>
          </a:p>
        </p:txBody>
      </p:sp>
      <p:sp>
        <p:nvSpPr>
          <p:cNvPr id="16" name="Google Shape;16;p3"/>
          <p:cNvSpPr txBox="1">
            <a:spLocks noGrp="1"/>
          </p:cNvSpPr>
          <p:nvPr>
            <p:ph type="subTitle" idx="1"/>
          </p:nvPr>
        </p:nvSpPr>
        <p:spPr>
          <a:xfrm>
            <a:off x="1007250" y="1990423"/>
            <a:ext cx="1164000" cy="1159800"/>
          </a:xfrm>
          <a:prstGeom prst="rect">
            <a:avLst/>
          </a:prstGeom>
        </p:spPr>
        <p:txBody>
          <a:bodyPr spcFirstLastPara="1" wrap="square" lIns="91425" tIns="91425" rIns="91425" bIns="91425" anchor="ctr" anchorCtr="0"/>
          <a:lstStyle>
            <a:lvl1pPr lvl="0"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1pPr>
            <a:lvl2pPr lvl="1"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2pPr>
            <a:lvl3pPr lvl="2"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3pPr>
            <a:lvl4pPr lvl="3"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4pPr>
            <a:lvl5pPr lvl="4"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5pPr>
            <a:lvl6pPr lvl="5"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6pPr>
            <a:lvl7pPr lvl="6"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7pPr>
            <a:lvl8pPr lvl="7"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8pPr>
            <a:lvl9pPr lvl="8" algn="ctr" rtl="0">
              <a:spcBef>
                <a:spcPts val="0"/>
              </a:spcBef>
              <a:spcAft>
                <a:spcPts val="0"/>
              </a:spcAft>
              <a:buClr>
                <a:srgbClr val="CCCCCC"/>
              </a:buClr>
              <a:buSzPts val="2000"/>
              <a:buFont typeface="Arvo"/>
              <a:buNone/>
              <a:defRPr sz="2000" b="1">
                <a:solidFill>
                  <a:srgbClr val="CCCCCC"/>
                </a:solidFill>
                <a:latin typeface="Arvo"/>
                <a:ea typeface="Arvo"/>
                <a:cs typeface="Arvo"/>
                <a:sym typeface="Arvo"/>
              </a:defRPr>
            </a:lvl9pPr>
          </a:lstStyle>
          <a:p>
            <a:endParaRPr/>
          </a:p>
        </p:txBody>
      </p:sp>
      <p:cxnSp>
        <p:nvCxnSpPr>
          <p:cNvPr id="17" name="Google Shape;17;p3"/>
          <p:cNvCxnSpPr/>
          <p:nvPr/>
        </p:nvCxnSpPr>
        <p:spPr>
          <a:xfrm>
            <a:off x="2171400" y="1990437"/>
            <a:ext cx="0" cy="1158000"/>
          </a:xfrm>
          <a:prstGeom prst="straightConnector1">
            <a:avLst/>
          </a:prstGeom>
          <a:noFill/>
          <a:ln w="9525" cap="flat" cmpd="sng">
            <a:solidFill>
              <a:srgbClr val="D9D9D9"/>
            </a:solidFill>
            <a:prstDash val="solid"/>
            <a:round/>
            <a:headEnd type="none" w="med" len="med"/>
            <a:tailEnd type="none" w="med" len="med"/>
          </a:ln>
        </p:spPr>
      </p:cxnSp>
      <p:sp>
        <p:nvSpPr>
          <p:cNvPr id="18" name="Google Shape;18;p3"/>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503806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9"/>
        <p:cNvGrpSpPr/>
        <p:nvPr/>
      </p:nvGrpSpPr>
      <p:grpSpPr>
        <a:xfrm>
          <a:off x="0" y="0"/>
          <a:ext cx="0" cy="0"/>
          <a:chOff x="0" y="0"/>
          <a:chExt cx="0" cy="0"/>
        </a:xfrm>
      </p:grpSpPr>
      <p:sp>
        <p:nvSpPr>
          <p:cNvPr id="20" name="Google Shape;20;p4"/>
          <p:cNvSpPr/>
          <p:nvPr/>
        </p:nvSpPr>
        <p:spPr>
          <a:xfrm>
            <a:off x="972925" y="928875"/>
            <a:ext cx="7209600" cy="32859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21" name="Google Shape;21;p4"/>
          <p:cNvSpPr txBox="1"/>
          <p:nvPr/>
        </p:nvSpPr>
        <p:spPr>
          <a:xfrm>
            <a:off x="2732350" y="940950"/>
            <a:ext cx="3672300" cy="699600"/>
          </a:xfrm>
          <a:prstGeom prst="rect">
            <a:avLst/>
          </a:prstGeom>
          <a:noFill/>
          <a:ln>
            <a:noFill/>
          </a:ln>
        </p:spPr>
        <p:txBody>
          <a:bodyPr spcFirstLastPara="1" wrap="square" lIns="91425" tIns="91425" rIns="91425" bIns="91425" anchor="t" anchorCtr="0">
            <a:noAutofit/>
          </a:bodyPr>
          <a:lstStyle/>
          <a:p>
            <a:pPr algn="ctr" defTabSz="914400">
              <a:buClr>
                <a:srgbClr val="000000"/>
              </a:buClr>
              <a:buFont typeface="Arial"/>
              <a:buNone/>
            </a:pPr>
            <a:r>
              <a:rPr lang="en" sz="6000" kern="0">
                <a:solidFill>
                  <a:srgbClr val="D9D9D9"/>
                </a:solidFill>
                <a:latin typeface="Impact"/>
                <a:ea typeface="Impact"/>
                <a:cs typeface="Impact"/>
                <a:sym typeface="Impact"/>
              </a:rPr>
              <a:t>“</a:t>
            </a:r>
            <a:endParaRPr sz="6000" kern="0">
              <a:solidFill>
                <a:srgbClr val="D9D9D9"/>
              </a:solidFill>
              <a:latin typeface="Impact"/>
              <a:ea typeface="Impact"/>
              <a:cs typeface="Impact"/>
              <a:sym typeface="Impact"/>
            </a:endParaRPr>
          </a:p>
        </p:txBody>
      </p:sp>
      <p:cxnSp>
        <p:nvCxnSpPr>
          <p:cNvPr id="22" name="Google Shape;22;p4"/>
          <p:cNvCxnSpPr/>
          <p:nvPr/>
        </p:nvCxnSpPr>
        <p:spPr>
          <a:xfrm>
            <a:off x="972920" y="1631775"/>
            <a:ext cx="7209600" cy="0"/>
          </a:xfrm>
          <a:prstGeom prst="straightConnector1">
            <a:avLst/>
          </a:prstGeom>
          <a:noFill/>
          <a:ln w="9525" cap="flat" cmpd="sng">
            <a:solidFill>
              <a:srgbClr val="D9D9D9"/>
            </a:solidFill>
            <a:prstDash val="solid"/>
            <a:round/>
            <a:headEnd type="none" w="med" len="med"/>
            <a:tailEnd type="none" w="med" len="med"/>
          </a:ln>
        </p:spPr>
      </p:cxnSp>
      <p:sp>
        <p:nvSpPr>
          <p:cNvPr id="23" name="Google Shape;23;p4"/>
          <p:cNvSpPr txBox="1">
            <a:spLocks noGrp="1"/>
          </p:cNvSpPr>
          <p:nvPr>
            <p:ph type="body" idx="1"/>
          </p:nvPr>
        </p:nvSpPr>
        <p:spPr>
          <a:xfrm>
            <a:off x="1918075" y="1719025"/>
            <a:ext cx="5307900" cy="2171400"/>
          </a:xfrm>
          <a:prstGeom prst="rect">
            <a:avLst/>
          </a:prstGeom>
        </p:spPr>
        <p:txBody>
          <a:bodyPr spcFirstLastPara="1" wrap="square" lIns="91425" tIns="91425" rIns="91425" bIns="91425" anchor="ctr" anchorCtr="0"/>
          <a:lstStyle>
            <a:lvl1pPr marL="457200" lvl="0" indent="-355600" algn="ctr" rtl="0">
              <a:spcBef>
                <a:spcPts val="600"/>
              </a:spcBef>
              <a:spcAft>
                <a:spcPts val="0"/>
              </a:spcAft>
              <a:buSzPts val="2000"/>
              <a:buChar char="■"/>
              <a:defRPr sz="2000" i="1"/>
            </a:lvl1pPr>
            <a:lvl2pPr marL="914400" lvl="1" indent="-355600" algn="ctr" rtl="0">
              <a:spcBef>
                <a:spcPts val="0"/>
              </a:spcBef>
              <a:spcAft>
                <a:spcPts val="0"/>
              </a:spcAft>
              <a:buSzPts val="2000"/>
              <a:buChar char="■"/>
              <a:defRPr sz="2000" i="1"/>
            </a:lvl2pPr>
            <a:lvl3pPr marL="1371600" lvl="2" indent="-355600" algn="ctr" rtl="0">
              <a:spcBef>
                <a:spcPts val="0"/>
              </a:spcBef>
              <a:spcAft>
                <a:spcPts val="0"/>
              </a:spcAft>
              <a:buSzPts val="2000"/>
              <a:buChar char="■"/>
              <a:defRPr sz="2000" i="1"/>
            </a:lvl3pPr>
            <a:lvl4pPr marL="1828800" lvl="3" indent="-355600" algn="ctr" rtl="0">
              <a:spcBef>
                <a:spcPts val="0"/>
              </a:spcBef>
              <a:spcAft>
                <a:spcPts val="0"/>
              </a:spcAft>
              <a:buSzPts val="2000"/>
              <a:buChar char="■"/>
              <a:defRPr sz="2000" i="1"/>
            </a:lvl4pPr>
            <a:lvl5pPr marL="2286000" lvl="4" indent="-355600" algn="ctr" rtl="0">
              <a:spcBef>
                <a:spcPts val="0"/>
              </a:spcBef>
              <a:spcAft>
                <a:spcPts val="0"/>
              </a:spcAft>
              <a:buSzPts val="2000"/>
              <a:buChar char="○"/>
              <a:defRPr sz="2000" i="1"/>
            </a:lvl5pPr>
            <a:lvl6pPr marL="2743200" lvl="5" indent="-355600" algn="ctr" rtl="0">
              <a:spcBef>
                <a:spcPts val="0"/>
              </a:spcBef>
              <a:spcAft>
                <a:spcPts val="0"/>
              </a:spcAft>
              <a:buSzPts val="2000"/>
              <a:buChar char="■"/>
              <a:defRPr sz="2000" i="1"/>
            </a:lvl6pPr>
            <a:lvl7pPr marL="3200400" lvl="6" indent="-355600" algn="ctr" rtl="0">
              <a:spcBef>
                <a:spcPts val="0"/>
              </a:spcBef>
              <a:spcAft>
                <a:spcPts val="0"/>
              </a:spcAft>
              <a:buSzPts val="2000"/>
              <a:buChar char="●"/>
              <a:defRPr sz="2000" i="1"/>
            </a:lvl7pPr>
            <a:lvl8pPr marL="3657600" lvl="7" indent="-355600" algn="ctr" rtl="0">
              <a:spcBef>
                <a:spcPts val="0"/>
              </a:spcBef>
              <a:spcAft>
                <a:spcPts val="0"/>
              </a:spcAft>
              <a:buSzPts val="2000"/>
              <a:buChar char="○"/>
              <a:defRPr sz="2000" i="1"/>
            </a:lvl8pPr>
            <a:lvl9pPr marL="4114800" lvl="8" indent="-355600" algn="ctr">
              <a:spcBef>
                <a:spcPts val="0"/>
              </a:spcBef>
              <a:spcAft>
                <a:spcPts val="0"/>
              </a:spcAft>
              <a:buSzPts val="2000"/>
              <a:buChar char="■"/>
              <a:defRPr sz="2000" i="1"/>
            </a:lvl9pPr>
          </a:lstStyle>
          <a:p>
            <a:endParaRPr/>
          </a:p>
        </p:txBody>
      </p:sp>
      <p:grpSp>
        <p:nvGrpSpPr>
          <p:cNvPr id="24" name="Google Shape;24;p4"/>
          <p:cNvGrpSpPr/>
          <p:nvPr/>
        </p:nvGrpSpPr>
        <p:grpSpPr>
          <a:xfrm>
            <a:off x="4226084" y="928887"/>
            <a:ext cx="691832" cy="699600"/>
            <a:chOff x="4220518" y="928887"/>
            <a:chExt cx="691832" cy="699600"/>
          </a:xfrm>
        </p:grpSpPr>
        <p:cxnSp>
          <p:nvCxnSpPr>
            <p:cNvPr id="25" name="Google Shape;25;p4"/>
            <p:cNvCxnSpPr/>
            <p:nvPr/>
          </p:nvCxnSpPr>
          <p:spPr>
            <a:xfrm>
              <a:off x="4220518" y="928887"/>
              <a:ext cx="0" cy="699600"/>
            </a:xfrm>
            <a:prstGeom prst="straightConnector1">
              <a:avLst/>
            </a:prstGeom>
            <a:noFill/>
            <a:ln w="9525" cap="flat" cmpd="sng">
              <a:solidFill>
                <a:srgbClr val="D9D9D9"/>
              </a:solidFill>
              <a:prstDash val="solid"/>
              <a:round/>
              <a:headEnd type="none" w="med" len="med"/>
              <a:tailEnd type="none" w="med" len="med"/>
            </a:ln>
          </p:spPr>
        </p:cxnSp>
        <p:cxnSp>
          <p:nvCxnSpPr>
            <p:cNvPr id="26" name="Google Shape;26;p4"/>
            <p:cNvCxnSpPr/>
            <p:nvPr/>
          </p:nvCxnSpPr>
          <p:spPr>
            <a:xfrm>
              <a:off x="4912350" y="928887"/>
              <a:ext cx="0" cy="699600"/>
            </a:xfrm>
            <a:prstGeom prst="straightConnector1">
              <a:avLst/>
            </a:prstGeom>
            <a:noFill/>
            <a:ln w="9525" cap="flat" cmpd="sng">
              <a:solidFill>
                <a:srgbClr val="D9D9D9"/>
              </a:solidFill>
              <a:prstDash val="solid"/>
              <a:round/>
              <a:headEnd type="none" w="med" len="med"/>
              <a:tailEnd type="none" w="med" len="med"/>
            </a:ln>
          </p:spPr>
        </p:cxnSp>
      </p:grpSp>
      <p:sp>
        <p:nvSpPr>
          <p:cNvPr id="27" name="Google Shape;27;p4"/>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872455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8"/>
        <p:cNvGrpSpPr/>
        <p:nvPr/>
      </p:nvGrpSpPr>
      <p:grpSpPr>
        <a:xfrm>
          <a:off x="0" y="0"/>
          <a:ext cx="0" cy="0"/>
          <a:chOff x="0" y="0"/>
          <a:chExt cx="0" cy="0"/>
        </a:xfrm>
      </p:grpSpPr>
      <p:sp>
        <p:nvSpPr>
          <p:cNvPr id="29" name="Google Shape;29;p5"/>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30" name="Google Shape;30;p5"/>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1" name="Google Shape;31;p5"/>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2" name="Google Shape;32;p5"/>
          <p:cNvSpPr txBox="1">
            <a:spLocks noGrp="1"/>
          </p:cNvSpPr>
          <p:nvPr>
            <p:ph type="title"/>
          </p:nvPr>
        </p:nvSpPr>
        <p:spPr>
          <a:xfrm>
            <a:off x="1379650" y="530100"/>
            <a:ext cx="6725400" cy="796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3" name="Google Shape;33;p5"/>
          <p:cNvSpPr txBox="1">
            <a:spLocks noGrp="1"/>
          </p:cNvSpPr>
          <p:nvPr>
            <p:ph type="body" idx="1"/>
          </p:nvPr>
        </p:nvSpPr>
        <p:spPr>
          <a:xfrm>
            <a:off x="1379650" y="1502274"/>
            <a:ext cx="6725400" cy="28044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4" name="Google Shape;34;p5"/>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2605806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5"/>
        <p:cNvGrpSpPr/>
        <p:nvPr/>
      </p:nvGrpSpPr>
      <p:grpSpPr>
        <a:xfrm>
          <a:off x="0" y="0"/>
          <a:ext cx="0" cy="0"/>
          <a:chOff x="0" y="0"/>
          <a:chExt cx="0" cy="0"/>
        </a:xfrm>
      </p:grpSpPr>
      <p:sp>
        <p:nvSpPr>
          <p:cNvPr id="36" name="Google Shape;36;p6"/>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37" name="Google Shape;37;p6"/>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38" name="Google Shape;38;p6"/>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39" name="Google Shape;39;p6"/>
          <p:cNvSpPr txBox="1">
            <a:spLocks noGrp="1"/>
          </p:cNvSpPr>
          <p:nvPr>
            <p:ph type="title"/>
          </p:nvPr>
        </p:nvSpPr>
        <p:spPr>
          <a:xfrm>
            <a:off x="1379650" y="530100"/>
            <a:ext cx="6725400" cy="796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0" name="Google Shape;40;p6"/>
          <p:cNvSpPr txBox="1">
            <a:spLocks noGrp="1"/>
          </p:cNvSpPr>
          <p:nvPr>
            <p:ph type="body" idx="1"/>
          </p:nvPr>
        </p:nvSpPr>
        <p:spPr>
          <a:xfrm>
            <a:off x="1333200" y="1538075"/>
            <a:ext cx="3232200" cy="2762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1" name="Google Shape;41;p6"/>
          <p:cNvSpPr txBox="1">
            <a:spLocks noGrp="1"/>
          </p:cNvSpPr>
          <p:nvPr>
            <p:ph type="body" idx="2"/>
          </p:nvPr>
        </p:nvSpPr>
        <p:spPr>
          <a:xfrm>
            <a:off x="4988461" y="1538075"/>
            <a:ext cx="3232200" cy="2762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2" name="Google Shape;42;p6"/>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41391124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3"/>
        <p:cNvGrpSpPr/>
        <p:nvPr/>
      </p:nvGrpSpPr>
      <p:grpSpPr>
        <a:xfrm>
          <a:off x="0" y="0"/>
          <a:ext cx="0" cy="0"/>
          <a:chOff x="0" y="0"/>
          <a:chExt cx="0" cy="0"/>
        </a:xfrm>
      </p:grpSpPr>
      <p:sp>
        <p:nvSpPr>
          <p:cNvPr id="44" name="Google Shape;44;p7"/>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45" name="Google Shape;45;p7"/>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46" name="Google Shape;46;p7"/>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47" name="Google Shape;47;p7"/>
          <p:cNvSpPr txBox="1">
            <a:spLocks noGrp="1"/>
          </p:cNvSpPr>
          <p:nvPr>
            <p:ph type="title"/>
          </p:nvPr>
        </p:nvSpPr>
        <p:spPr>
          <a:xfrm>
            <a:off x="1379650" y="530100"/>
            <a:ext cx="6725400" cy="796800"/>
          </a:xfrm>
          <a:prstGeom prst="rect">
            <a:avLst/>
          </a:prstGeom>
        </p:spPr>
        <p:txBody>
          <a:bodyPr spcFirstLastPara="1" wrap="square" lIns="91425" tIns="91425" rIns="91425" bIns="91425" anchor="ctr" anchorCtr="0"/>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48" name="Google Shape;48;p7"/>
          <p:cNvSpPr txBox="1">
            <a:spLocks noGrp="1"/>
          </p:cNvSpPr>
          <p:nvPr>
            <p:ph type="body" idx="1"/>
          </p:nvPr>
        </p:nvSpPr>
        <p:spPr>
          <a:xfrm>
            <a:off x="1333200" y="1504100"/>
            <a:ext cx="2235600" cy="2726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9" name="Google Shape;49;p7"/>
          <p:cNvSpPr txBox="1">
            <a:spLocks noGrp="1"/>
          </p:cNvSpPr>
          <p:nvPr>
            <p:ph type="body" idx="2"/>
          </p:nvPr>
        </p:nvSpPr>
        <p:spPr>
          <a:xfrm>
            <a:off x="3683438" y="1504100"/>
            <a:ext cx="2235600" cy="2726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0" name="Google Shape;50;p7"/>
          <p:cNvSpPr txBox="1">
            <a:spLocks noGrp="1"/>
          </p:cNvSpPr>
          <p:nvPr>
            <p:ph type="body" idx="3"/>
          </p:nvPr>
        </p:nvSpPr>
        <p:spPr>
          <a:xfrm>
            <a:off x="6033675" y="1504100"/>
            <a:ext cx="2235600" cy="2726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1" name="Google Shape;51;p7"/>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518664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sp>
        <p:nvSpPr>
          <p:cNvPr id="53" name="Google Shape;53;p8"/>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54" name="Google Shape;54;p8"/>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55" name="Google Shape;55;p8"/>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56" name="Google Shape;56;p8"/>
          <p:cNvSpPr txBox="1">
            <a:spLocks noGrp="1"/>
          </p:cNvSpPr>
          <p:nvPr>
            <p:ph type="title"/>
          </p:nvPr>
        </p:nvSpPr>
        <p:spPr>
          <a:xfrm>
            <a:off x="1379650" y="530100"/>
            <a:ext cx="6725400" cy="796800"/>
          </a:xfrm>
          <a:prstGeom prst="rect">
            <a:avLst/>
          </a:prstGeom>
        </p:spPr>
        <p:txBody>
          <a:bodyPr spcFirstLastPara="1" wrap="square" lIns="91425" tIns="91425" rIns="91425" bIns="91425" anchor="ctr"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7" name="Google Shape;57;p8"/>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531916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
        <p:cNvGrpSpPr/>
        <p:nvPr/>
      </p:nvGrpSpPr>
      <p:grpSpPr>
        <a:xfrm>
          <a:off x="0" y="0"/>
          <a:ext cx="0" cy="0"/>
          <a:chOff x="0" y="0"/>
          <a:chExt cx="0" cy="0"/>
        </a:xfrm>
      </p:grpSpPr>
      <p:sp>
        <p:nvSpPr>
          <p:cNvPr id="59" name="Google Shape;59;p9"/>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60" name="Google Shape;60;p9"/>
          <p:cNvCxnSpPr/>
          <p:nvPr/>
        </p:nvCxnSpPr>
        <p:spPr>
          <a:xfrm>
            <a:off x="542850" y="4204075"/>
            <a:ext cx="8058300" cy="0"/>
          </a:xfrm>
          <a:prstGeom prst="straightConnector1">
            <a:avLst/>
          </a:prstGeom>
          <a:noFill/>
          <a:ln w="9525" cap="flat" cmpd="sng">
            <a:solidFill>
              <a:srgbClr val="D9D9D9"/>
            </a:solidFill>
            <a:prstDash val="solid"/>
            <a:round/>
            <a:headEnd type="none" w="med" len="med"/>
            <a:tailEnd type="none" w="med" len="med"/>
          </a:ln>
        </p:spPr>
      </p:cxnSp>
      <p:sp>
        <p:nvSpPr>
          <p:cNvPr id="61" name="Google Shape;61;p9"/>
          <p:cNvSpPr txBox="1">
            <a:spLocks noGrp="1"/>
          </p:cNvSpPr>
          <p:nvPr>
            <p:ph type="body" idx="1"/>
          </p:nvPr>
        </p:nvSpPr>
        <p:spPr>
          <a:xfrm>
            <a:off x="542850" y="4204075"/>
            <a:ext cx="8058300" cy="409200"/>
          </a:xfrm>
          <a:prstGeom prst="rect">
            <a:avLst/>
          </a:prstGeom>
        </p:spPr>
        <p:txBody>
          <a:bodyPr spcFirstLastPara="1" wrap="square" lIns="91425" tIns="91425" rIns="91425" bIns="91425" anchor="ctr" anchorCtr="0"/>
          <a:lstStyle>
            <a:lvl1pPr marL="457200" lvl="0" indent="-228600" algn="ctr">
              <a:spcBef>
                <a:spcPts val="0"/>
              </a:spcBef>
              <a:spcAft>
                <a:spcPts val="0"/>
              </a:spcAft>
              <a:buSzPts val="1000"/>
              <a:buNone/>
              <a:defRPr sz="1000"/>
            </a:lvl1pPr>
          </a:lstStyle>
          <a:p>
            <a:endParaRPr/>
          </a:p>
        </p:txBody>
      </p:sp>
      <p:sp>
        <p:nvSpPr>
          <p:cNvPr id="62" name="Google Shape;62;p9"/>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3114727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with horizontal divider" type="blank">
  <p:cSld name="Blank with horizontal divider">
    <p:spTree>
      <p:nvGrpSpPr>
        <p:cNvPr id="1" name="Shape 63"/>
        <p:cNvGrpSpPr/>
        <p:nvPr/>
      </p:nvGrpSpPr>
      <p:grpSpPr>
        <a:xfrm>
          <a:off x="0" y="0"/>
          <a:ext cx="0" cy="0"/>
          <a:chOff x="0" y="0"/>
          <a:chExt cx="0" cy="0"/>
        </a:xfrm>
      </p:grpSpPr>
      <p:sp>
        <p:nvSpPr>
          <p:cNvPr id="64" name="Google Shape;64;p10"/>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65" name="Google Shape;65;p10"/>
          <p:cNvCxnSpPr/>
          <p:nvPr/>
        </p:nvCxnSpPr>
        <p:spPr>
          <a:xfrm>
            <a:off x="1333200" y="530112"/>
            <a:ext cx="0" cy="802800"/>
          </a:xfrm>
          <a:prstGeom prst="straightConnector1">
            <a:avLst/>
          </a:prstGeom>
          <a:noFill/>
          <a:ln w="9525" cap="flat" cmpd="sng">
            <a:solidFill>
              <a:srgbClr val="D9D9D9"/>
            </a:solidFill>
            <a:prstDash val="solid"/>
            <a:round/>
            <a:headEnd type="none" w="med" len="med"/>
            <a:tailEnd type="none" w="med" len="med"/>
          </a:ln>
        </p:spPr>
      </p:cxnSp>
      <p:cxnSp>
        <p:nvCxnSpPr>
          <p:cNvPr id="66" name="Google Shape;66;p10"/>
          <p:cNvCxnSpPr/>
          <p:nvPr/>
        </p:nvCxnSpPr>
        <p:spPr>
          <a:xfrm>
            <a:off x="542850" y="1326975"/>
            <a:ext cx="8058300" cy="0"/>
          </a:xfrm>
          <a:prstGeom prst="straightConnector1">
            <a:avLst/>
          </a:prstGeom>
          <a:noFill/>
          <a:ln w="9525" cap="flat" cmpd="sng">
            <a:solidFill>
              <a:srgbClr val="D9D9D9"/>
            </a:solidFill>
            <a:prstDash val="solid"/>
            <a:round/>
            <a:headEnd type="none" w="med" len="med"/>
            <a:tailEnd type="none" w="med" len="med"/>
          </a:ln>
        </p:spPr>
      </p:cxnSp>
      <p:sp>
        <p:nvSpPr>
          <p:cNvPr id="67" name="Google Shape;67;p10"/>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443535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with vertical divider">
  <p:cSld name="Blank with vertical divider">
    <p:spTree>
      <p:nvGrpSpPr>
        <p:cNvPr id="1" name="Shape 68"/>
        <p:cNvGrpSpPr/>
        <p:nvPr/>
      </p:nvGrpSpPr>
      <p:grpSpPr>
        <a:xfrm>
          <a:off x="0" y="0"/>
          <a:ext cx="0" cy="0"/>
          <a:chOff x="0" y="0"/>
          <a:chExt cx="0" cy="0"/>
        </a:xfrm>
      </p:grpSpPr>
      <p:sp>
        <p:nvSpPr>
          <p:cNvPr id="69" name="Google Shape;69;p11"/>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cxnSp>
        <p:nvCxnSpPr>
          <p:cNvPr id="70" name="Google Shape;70;p11"/>
          <p:cNvCxnSpPr/>
          <p:nvPr/>
        </p:nvCxnSpPr>
        <p:spPr>
          <a:xfrm>
            <a:off x="1333200" y="530112"/>
            <a:ext cx="0" cy="4078200"/>
          </a:xfrm>
          <a:prstGeom prst="straightConnector1">
            <a:avLst/>
          </a:prstGeom>
          <a:noFill/>
          <a:ln w="9525" cap="flat" cmpd="sng">
            <a:solidFill>
              <a:srgbClr val="D9D9D9"/>
            </a:solidFill>
            <a:prstDash val="solid"/>
            <a:round/>
            <a:headEnd type="none" w="med" len="med"/>
            <a:tailEnd type="none" w="med" len="med"/>
          </a:ln>
        </p:spPr>
      </p:cxnSp>
      <p:cxnSp>
        <p:nvCxnSpPr>
          <p:cNvPr id="71" name="Google Shape;71;p11"/>
          <p:cNvCxnSpPr/>
          <p:nvPr/>
        </p:nvCxnSpPr>
        <p:spPr>
          <a:xfrm>
            <a:off x="542850" y="1326975"/>
            <a:ext cx="796200" cy="0"/>
          </a:xfrm>
          <a:prstGeom prst="straightConnector1">
            <a:avLst/>
          </a:prstGeom>
          <a:noFill/>
          <a:ln w="9525" cap="flat" cmpd="sng">
            <a:solidFill>
              <a:srgbClr val="D9D9D9"/>
            </a:solidFill>
            <a:prstDash val="solid"/>
            <a:round/>
            <a:headEnd type="none" w="med" len="med"/>
            <a:tailEnd type="none" w="med" len="med"/>
          </a:ln>
        </p:spPr>
      </p:cxnSp>
      <p:sp>
        <p:nvSpPr>
          <p:cNvPr id="72" name="Google Shape;72;p11"/>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20070781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3"/>
        <p:cNvGrpSpPr/>
        <p:nvPr/>
      </p:nvGrpSpPr>
      <p:grpSpPr>
        <a:xfrm>
          <a:off x="0" y="0"/>
          <a:ext cx="0" cy="0"/>
          <a:chOff x="0" y="0"/>
          <a:chExt cx="0" cy="0"/>
        </a:xfrm>
      </p:grpSpPr>
      <p:sp>
        <p:nvSpPr>
          <p:cNvPr id="74" name="Google Shape;74;p12"/>
          <p:cNvSpPr/>
          <p:nvPr/>
        </p:nvSpPr>
        <p:spPr>
          <a:xfrm>
            <a:off x="543000" y="530100"/>
            <a:ext cx="8058000" cy="4083300"/>
          </a:xfrm>
          <a:prstGeom prst="rect">
            <a:avLst/>
          </a:prstGeom>
          <a:solidFill>
            <a:srgbClr val="FFFFFF"/>
          </a:solidFill>
          <a:ln>
            <a:noFill/>
          </a:ln>
          <a:effectLst>
            <a:outerShdw blurRad="14288" dist="95250" dir="5400000" algn="bl" rotWithShape="0">
              <a:srgbClr val="000000">
                <a:alpha val="20000"/>
              </a:srgbClr>
            </a:outerShdw>
          </a:effectLst>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75" name="Google Shape;75;p12"/>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264165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81" indent="0">
              <a:buNone/>
              <a:defRPr sz="2000" b="1"/>
            </a:lvl2pPr>
            <a:lvl3pPr marL="914362" indent="0">
              <a:buNone/>
              <a:defRPr sz="1800" b="1"/>
            </a:lvl3pPr>
            <a:lvl4pPr marL="1371543" indent="0">
              <a:buNone/>
              <a:defRPr sz="1600" b="1"/>
            </a:lvl4pPr>
            <a:lvl5pPr marL="1828724" indent="0">
              <a:buNone/>
              <a:defRPr sz="1600" b="1"/>
            </a:lvl5pPr>
            <a:lvl6pPr marL="2285905" indent="0">
              <a:buNone/>
              <a:defRPr sz="1600" b="1"/>
            </a:lvl6pPr>
            <a:lvl7pPr marL="2743086" indent="0">
              <a:buNone/>
              <a:defRPr sz="1600" b="1"/>
            </a:lvl7pPr>
            <a:lvl8pPr marL="3200266" indent="0">
              <a:buNone/>
              <a:defRPr sz="1600" b="1"/>
            </a:lvl8pPr>
            <a:lvl9pPr marL="365744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background only">
  <p:cSld name="Blank background only">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20008054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40713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4371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294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 name="Rectangle 2"/>
          <p:cNvSpPr/>
          <p:nvPr userDrawn="1"/>
        </p:nvSpPr>
        <p:spPr>
          <a:xfrm>
            <a:off x="2915816" y="0"/>
            <a:ext cx="6228184" cy="51435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5" name="Text Placeholder 9">
            <a:extLst>
              <a:ext uri="{FF2B5EF4-FFF2-40B4-BE49-F238E27FC236}">
                <a16:creationId xmlns:a16="http://schemas.microsoft.com/office/drawing/2014/main" xmlns="" id="{87013D31-6B1B-457D-A2E1-324A15BA2C59}"/>
              </a:ext>
            </a:extLst>
          </p:cNvPr>
          <p:cNvSpPr>
            <a:spLocks noGrp="1"/>
          </p:cNvSpPr>
          <p:nvPr>
            <p:ph type="body" sz="quarter" idx="10" hasCustomPrompt="1"/>
          </p:nvPr>
        </p:nvSpPr>
        <p:spPr>
          <a:xfrm>
            <a:off x="107504" y="2715766"/>
            <a:ext cx="2808312" cy="2088480"/>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071932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3203848" y="0"/>
            <a:ext cx="5940152" cy="514350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 name="Text Placeholder 9"/>
          <p:cNvSpPr>
            <a:spLocks noGrp="1"/>
          </p:cNvSpPr>
          <p:nvPr>
            <p:ph type="body" sz="quarter" idx="10" hasCustomPrompt="1"/>
          </p:nvPr>
        </p:nvSpPr>
        <p:spPr>
          <a:xfrm>
            <a:off x="3419872" y="123478"/>
            <a:ext cx="55446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2908998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280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asic Layout">
    <p:spTree>
      <p:nvGrpSpPr>
        <p:cNvPr id="1" name=""/>
        <p:cNvGrpSpPr/>
        <p:nvPr/>
      </p:nvGrpSpPr>
      <p:grpSpPr>
        <a:xfrm>
          <a:off x="0" y="0"/>
          <a:ext cx="0" cy="0"/>
          <a:chOff x="0" y="0"/>
          <a:chExt cx="0" cy="0"/>
        </a:xfrm>
      </p:grpSpPr>
      <p:sp>
        <p:nvSpPr>
          <p:cNvPr id="2" name="Rectangle 1"/>
          <p:cNvSpPr/>
          <p:nvPr userDrawn="1"/>
        </p:nvSpPr>
        <p:spPr>
          <a:xfrm>
            <a:off x="-6032" y="0"/>
            <a:ext cx="1841728"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10" name="Text Placeholder 9"/>
          <p:cNvSpPr>
            <a:spLocks noGrp="1"/>
          </p:cNvSpPr>
          <p:nvPr>
            <p:ph type="body" sz="quarter" idx="10" hasCustomPrompt="1"/>
          </p:nvPr>
        </p:nvSpPr>
        <p:spPr>
          <a:xfrm>
            <a:off x="2051720" y="123478"/>
            <a:ext cx="6912768"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82000" y="3867894"/>
            <a:ext cx="1265664" cy="939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3698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150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 name="Text Placeholder 9"/>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2"/>
          <p:cNvSpPr>
            <a:spLocks noGrp="1"/>
          </p:cNvSpPr>
          <p:nvPr>
            <p:ph type="pic" idx="1" hasCustomPrompt="1"/>
          </p:nvPr>
        </p:nvSpPr>
        <p:spPr>
          <a:xfrm>
            <a:off x="683568" y="1131590"/>
            <a:ext cx="1728192"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1" hasCustomPrompt="1"/>
          </p:nvPr>
        </p:nvSpPr>
        <p:spPr>
          <a:xfrm>
            <a:off x="2699792" y="1131590"/>
            <a:ext cx="1728192"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2" hasCustomPrompt="1"/>
          </p:nvPr>
        </p:nvSpPr>
        <p:spPr>
          <a:xfrm>
            <a:off x="4716016" y="1131590"/>
            <a:ext cx="1728192"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3" hasCustomPrompt="1"/>
          </p:nvPr>
        </p:nvSpPr>
        <p:spPr>
          <a:xfrm>
            <a:off x="6732240" y="1131590"/>
            <a:ext cx="1728192"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4183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gn="ctr">
              <a:defRPr sz="27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
        <p:nvSpPr>
          <p:cNvPr id="7" name="Content Placeholder 6"/>
          <p:cNvSpPr>
            <a:spLocks noGrp="1"/>
          </p:cNvSpPr>
          <p:nvPr>
            <p:ph sz="quarter" idx="13"/>
          </p:nvPr>
        </p:nvSpPr>
        <p:spPr>
          <a:xfrm>
            <a:off x="456128" y="735807"/>
            <a:ext cx="8231744" cy="178594"/>
          </a:xfrm>
        </p:spPr>
        <p:txBody>
          <a:bodyPr anchor="ctr">
            <a:noAutofit/>
          </a:bodyPr>
          <a:lstStyle>
            <a:lvl1pPr marL="0" indent="0" algn="ctr">
              <a:buFontTx/>
              <a:buNone/>
              <a:defRPr sz="1200"/>
            </a:lvl1pPr>
          </a:lstStyle>
          <a:p>
            <a:pPr lvl="0"/>
            <a:r>
              <a:rPr lang="en-US" dirty="0"/>
              <a:t>Click to edit Master text styles</a:t>
            </a:r>
          </a:p>
        </p:txBody>
      </p:sp>
    </p:spTree>
    <p:extLst>
      <p:ext uri="{BB962C8B-B14F-4D97-AF65-F5344CB8AC3E}">
        <p14:creationId xmlns:p14="http://schemas.microsoft.com/office/powerpoint/2010/main" val="1429874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4" name="Text Placeholder 9"/>
          <p:cNvSpPr>
            <a:spLocks noGrp="1"/>
          </p:cNvSpPr>
          <p:nvPr>
            <p:ph type="body" sz="quarter" idx="10" hasCustomPrompt="1"/>
          </p:nvPr>
        </p:nvSpPr>
        <p:spPr>
          <a:xfrm>
            <a:off x="107504" y="3075806"/>
            <a:ext cx="2808312" cy="1368400"/>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8"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5336" y="925101"/>
            <a:ext cx="3168352" cy="3836811"/>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 hasCustomPrompt="1"/>
          </p:nvPr>
        </p:nvSpPr>
        <p:spPr>
          <a:xfrm>
            <a:off x="3662184" y="1061419"/>
            <a:ext cx="1827251" cy="282254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2632078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pic>
        <p:nvPicPr>
          <p:cNvPr id="5"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70880" y="1497141"/>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755527" y="1635289"/>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2" hasCustomPrompt="1"/>
          </p:nvPr>
        </p:nvSpPr>
        <p:spPr>
          <a:xfrm>
            <a:off x="1964472" y="1635289"/>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3" hasCustomPrompt="1"/>
          </p:nvPr>
        </p:nvSpPr>
        <p:spPr>
          <a:xfrm>
            <a:off x="249617" y="1635289"/>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4" hasCustomPrompt="1"/>
          </p:nvPr>
        </p:nvSpPr>
        <p:spPr>
          <a:xfrm>
            <a:off x="5564872" y="1635289"/>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7288872" y="1635289"/>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Text Placeholder 9">
            <a:extLst>
              <a:ext uri="{FF2B5EF4-FFF2-40B4-BE49-F238E27FC236}">
                <a16:creationId xmlns:a16="http://schemas.microsoft.com/office/drawing/2014/main" xmlns="" id="{A7341551-4697-41C7-A352-EF717005841A}"/>
              </a:ext>
            </a:extLst>
          </p:cNvPr>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14" name="Picture 2" descr="E:\002-KIMS BUSINESS\007-02-Fullslidesppt-Contents\20161216\Stethoscope as symbol of medicine PowerPoint Templates\main-item-01.png">
            <a:extLst>
              <a:ext uri="{FF2B5EF4-FFF2-40B4-BE49-F238E27FC236}">
                <a16:creationId xmlns:a16="http://schemas.microsoft.com/office/drawing/2014/main" xmlns="" id="{704696FB-5704-44BE-A7C4-3766EFA77A69}"/>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4">
            <a:extLst>
              <a:ext uri="{FF2B5EF4-FFF2-40B4-BE49-F238E27FC236}">
                <a16:creationId xmlns:a16="http://schemas.microsoft.com/office/drawing/2014/main" xmlns="" id="{112562F3-7C1E-4A0C-96A9-C0EE72521397}"/>
              </a:ext>
            </a:extLst>
          </p:cNvPr>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961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1280200"/>
            <a:ext cx="3600400" cy="3589865"/>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932040" y="1408807"/>
            <a:ext cx="3312368" cy="232588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xmlns="" id="{3697A31B-4C32-45F0-9980-3B5F2D5511D1}"/>
              </a:ext>
            </a:extLst>
          </p:cNvPr>
          <p:cNvSpPr>
            <a:spLocks noGrp="1"/>
          </p:cNvSpPr>
          <p:nvPr>
            <p:ph type="body" sz="quarter" idx="10" hasCustomPrompt="1"/>
          </p:nvPr>
        </p:nvSpPr>
        <p:spPr>
          <a:xfrm>
            <a:off x="323528" y="123478"/>
            <a:ext cx="734481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pic>
        <p:nvPicPr>
          <p:cNvPr id="8" name="Picture 2" descr="E:\002-KIMS BUSINESS\007-02-Fullslidesppt-Contents\20161216\Stethoscope as symbol of medicine PowerPoint Templates\main-item-01.png">
            <a:extLst>
              <a:ext uri="{FF2B5EF4-FFF2-40B4-BE49-F238E27FC236}">
                <a16:creationId xmlns:a16="http://schemas.microsoft.com/office/drawing/2014/main" xmlns="" id="{2B3A4CC3-A1A4-42DB-A940-EBD20187FA2D}"/>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025373" y="123478"/>
            <a:ext cx="983526" cy="72996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4">
            <a:extLst>
              <a:ext uri="{FF2B5EF4-FFF2-40B4-BE49-F238E27FC236}">
                <a16:creationId xmlns:a16="http://schemas.microsoft.com/office/drawing/2014/main" xmlns="" id="{1A83409A-F47A-4922-AEBE-AE222BBF71BF}"/>
              </a:ext>
            </a:extLst>
          </p:cNvPr>
          <p:cNvCxnSpPr/>
          <p:nvPr userDrawn="1"/>
        </p:nvCxnSpPr>
        <p:spPr>
          <a:xfrm>
            <a:off x="-6032" y="817270"/>
            <a:ext cx="7674376"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2354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19672" y="3939902"/>
            <a:ext cx="2952328" cy="576064"/>
          </a:xfrm>
          <a:prstGeom prst="rect">
            <a:avLst/>
          </a:prstGeom>
        </p:spPr>
        <p:txBody>
          <a:bodyPr anchor="ctr"/>
          <a:lstStyle>
            <a:lvl1pPr marL="0" indent="0" algn="l">
              <a:buNone/>
              <a:defRPr sz="4000" b="0" baseline="0">
                <a:solidFill>
                  <a:schemeClr val="tx1">
                    <a:lumMod val="75000"/>
                    <a:lumOff val="25000"/>
                  </a:schemeClr>
                </a:solidFill>
                <a:latin typeface="+mj-lt"/>
                <a:cs typeface="Arial" pitchFamily="34" charset="0"/>
              </a:defRPr>
            </a:lvl1pPr>
          </a:lstStyle>
          <a:p>
            <a:pPr lvl="0"/>
            <a:r>
              <a:rPr lang="en-US" altLang="ko-KR" dirty="0"/>
              <a:t>BASIC</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04006" y="3947522"/>
            <a:ext cx="776169" cy="576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a:xfrm>
            <a:off x="539552" y="3723878"/>
            <a:ext cx="8064896" cy="100811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8" name="Picture Placeholder 2"/>
          <p:cNvSpPr>
            <a:spLocks noGrp="1"/>
          </p:cNvSpPr>
          <p:nvPr>
            <p:ph type="pic" idx="1" hasCustomPrompt="1"/>
          </p:nvPr>
        </p:nvSpPr>
        <p:spPr>
          <a:xfrm>
            <a:off x="539552" y="0"/>
            <a:ext cx="8064896" cy="336383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9149736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843808" y="0"/>
            <a:ext cx="3456384"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077275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2" name="Rectangle 1"/>
          <p:cNvSpPr/>
          <p:nvPr userDrawn="1"/>
        </p:nvSpPr>
        <p:spPr>
          <a:xfrm>
            <a:off x="4575733" y="0"/>
            <a:ext cx="2286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6" name="Picture Placeholder 2"/>
          <p:cNvSpPr>
            <a:spLocks noGrp="1"/>
          </p:cNvSpPr>
          <p:nvPr>
            <p:ph type="pic" idx="10" hasCustomPrompt="1"/>
          </p:nvPr>
        </p:nvSpPr>
        <p:spPr>
          <a:xfrm>
            <a:off x="6858000" y="698778"/>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5733" y="2578606"/>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2289428" y="699542"/>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3" hasCustomPrompt="1"/>
          </p:nvPr>
        </p:nvSpPr>
        <p:spPr>
          <a:xfrm>
            <a:off x="0" y="2579370"/>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641092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547664" y="406569"/>
            <a:ext cx="5004048" cy="576064"/>
          </a:xfrm>
          <a:prstGeom prst="rect">
            <a:avLst/>
          </a:prstGeom>
        </p:spPr>
        <p:txBody>
          <a:bodyPr anchor="ctr"/>
          <a:lstStyle>
            <a:lvl1pPr marL="0" indent="0" algn="l">
              <a:buNone/>
              <a:defRPr sz="3600" b="0" baseline="0">
                <a:latin typeface="+mj-lt"/>
                <a:cs typeface="Arial" pitchFamily="34" charset="0"/>
              </a:defRPr>
            </a:lvl1pPr>
          </a:lstStyle>
          <a:p>
            <a:pPr lvl="0"/>
            <a:r>
              <a:rPr lang="en-US" altLang="ko-KR" dirty="0"/>
              <a:t>IMAGES STYLE</a:t>
            </a:r>
          </a:p>
        </p:txBody>
      </p:sp>
      <p:pic>
        <p:nvPicPr>
          <p:cNvPr id="5"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7916" y="329620"/>
            <a:ext cx="983526" cy="729962"/>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0" y="2931790"/>
            <a:ext cx="9144000" cy="2211710"/>
          </a:xfrm>
          <a:prstGeom prst="rect">
            <a:avLst/>
          </a:prstGeom>
          <a:solidFill>
            <a:schemeClr val="bg1">
              <a:lumMod val="95000"/>
            </a:schemeClr>
          </a:solidFill>
        </p:spPr>
        <p:txBody>
          <a:bodyPr anchor="ctr"/>
          <a:lstStyle>
            <a:lvl1pPr marL="0" indent="0" algn="ctr">
              <a:buNone/>
              <a:defRPr sz="1200" strike="sngStrike" baseline="0">
                <a:solidFill>
                  <a:schemeClr val="tx1">
                    <a:lumMod val="75000"/>
                    <a:lumOff val="25000"/>
                  </a:schemeClr>
                </a:solidFill>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675743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2051720" y="0"/>
            <a:ext cx="2286000" cy="278777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4572000" y="2571750"/>
            <a:ext cx="4572000" cy="257175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pic>
        <p:nvPicPr>
          <p:cNvPr id="7" name="Picture 2" descr="E:\002-KIMS BUSINESS\007-02-Fullslidesppt-Contents\20161216\Stethoscope as symbol of medicine PowerPoint Templates\main-item-0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10798" y="1561376"/>
            <a:ext cx="983526" cy="729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2902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726535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2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black"/>
              </a:solidFill>
            </a:endParaRPr>
          </a:p>
        </p:txBody>
      </p:sp>
    </p:spTree>
    <p:extLst>
      <p:ext uri="{BB962C8B-B14F-4D97-AF65-F5344CB8AC3E}">
        <p14:creationId xmlns:p14="http://schemas.microsoft.com/office/powerpoint/2010/main" val="376977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 background only">
  <p:cSld name="Blank background only">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lvl1pPr lvl="0" algn="ctr" rtl="0">
              <a:buNone/>
              <a:defRPr sz="1200">
                <a:solidFill>
                  <a:srgbClr val="FFFFFF"/>
                </a:solidFill>
                <a:latin typeface="Arvo"/>
                <a:ea typeface="Arvo"/>
                <a:cs typeface="Arvo"/>
                <a:sym typeface="Arvo"/>
              </a:defRPr>
            </a:lvl1pPr>
            <a:lvl2pPr lvl="1" algn="ctr" rtl="0">
              <a:buNone/>
              <a:defRPr sz="1200">
                <a:solidFill>
                  <a:srgbClr val="FFFFFF"/>
                </a:solidFill>
                <a:latin typeface="Arvo"/>
                <a:ea typeface="Arvo"/>
                <a:cs typeface="Arvo"/>
                <a:sym typeface="Arvo"/>
              </a:defRPr>
            </a:lvl2pPr>
            <a:lvl3pPr lvl="2" algn="ctr" rtl="0">
              <a:buNone/>
              <a:defRPr sz="1200">
                <a:solidFill>
                  <a:srgbClr val="FFFFFF"/>
                </a:solidFill>
                <a:latin typeface="Arvo"/>
                <a:ea typeface="Arvo"/>
                <a:cs typeface="Arvo"/>
                <a:sym typeface="Arvo"/>
              </a:defRPr>
            </a:lvl3pPr>
            <a:lvl4pPr lvl="3" algn="ctr" rtl="0">
              <a:buNone/>
              <a:defRPr sz="1200">
                <a:solidFill>
                  <a:srgbClr val="FFFFFF"/>
                </a:solidFill>
                <a:latin typeface="Arvo"/>
                <a:ea typeface="Arvo"/>
                <a:cs typeface="Arvo"/>
                <a:sym typeface="Arvo"/>
              </a:defRPr>
            </a:lvl4pPr>
            <a:lvl5pPr lvl="4" algn="ctr" rtl="0">
              <a:buNone/>
              <a:defRPr sz="1200">
                <a:solidFill>
                  <a:srgbClr val="FFFFFF"/>
                </a:solidFill>
                <a:latin typeface="Arvo"/>
                <a:ea typeface="Arvo"/>
                <a:cs typeface="Arvo"/>
                <a:sym typeface="Arvo"/>
              </a:defRPr>
            </a:lvl5pPr>
            <a:lvl6pPr lvl="5" algn="ctr" rtl="0">
              <a:buNone/>
              <a:defRPr sz="1200">
                <a:solidFill>
                  <a:srgbClr val="FFFFFF"/>
                </a:solidFill>
                <a:latin typeface="Arvo"/>
                <a:ea typeface="Arvo"/>
                <a:cs typeface="Arvo"/>
                <a:sym typeface="Arvo"/>
              </a:defRPr>
            </a:lvl6pPr>
            <a:lvl7pPr lvl="6" algn="ctr" rtl="0">
              <a:buNone/>
              <a:defRPr sz="1200">
                <a:solidFill>
                  <a:srgbClr val="FFFFFF"/>
                </a:solidFill>
                <a:latin typeface="Arvo"/>
                <a:ea typeface="Arvo"/>
                <a:cs typeface="Arvo"/>
                <a:sym typeface="Arvo"/>
              </a:defRPr>
            </a:lvl7pPr>
            <a:lvl8pPr lvl="7" algn="ctr" rtl="0">
              <a:buNone/>
              <a:defRPr sz="1200">
                <a:solidFill>
                  <a:srgbClr val="FFFFFF"/>
                </a:solidFill>
                <a:latin typeface="Arvo"/>
                <a:ea typeface="Arvo"/>
                <a:cs typeface="Arvo"/>
                <a:sym typeface="Arvo"/>
              </a:defRPr>
            </a:lvl8pPr>
            <a:lvl9pPr lvl="8" algn="ctr" rtl="0">
              <a:buNone/>
              <a:defRPr sz="1200">
                <a:solidFill>
                  <a:srgbClr val="FFFFFF"/>
                </a:solidFill>
                <a:latin typeface="Arvo"/>
                <a:ea typeface="Arvo"/>
                <a:cs typeface="Arvo"/>
                <a:sym typeface="Arvo"/>
              </a:defRPr>
            </a:lvl9pPr>
          </a:lstStyle>
          <a:p>
            <a:fld id="{00000000-1234-1234-1234-123412341234}" type="slidenum">
              <a:rPr lang="en"/>
              <a:pPr/>
              <a:t>‹#›</a:t>
            </a:fld>
            <a:endParaRPr/>
          </a:p>
        </p:txBody>
      </p:sp>
    </p:spTree>
    <p:extLst>
      <p:ext uri="{BB962C8B-B14F-4D97-AF65-F5344CB8AC3E}">
        <p14:creationId xmlns:p14="http://schemas.microsoft.com/office/powerpoint/2010/main" val="3706784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10/21/2018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jp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5" Type="http://schemas.openxmlformats.org/officeDocument/2006/relationships/theme" Target="../theme/theme5.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3.jp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331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457200" y="853819"/>
            <a:ext cx="8229600" cy="3740804"/>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36" tIns="45718" rIns="91436" bIns="45718" rtlCol="0" anchor="ctr"/>
          <a:lstStyle>
            <a:lvl1pPr algn="l">
              <a:defRPr sz="1200">
                <a:solidFill>
                  <a:schemeClr val="tx1">
                    <a:tint val="75000"/>
                  </a:schemeClr>
                </a:solidFill>
              </a:defRPr>
            </a:lvl1pPr>
          </a:lstStyle>
          <a:p>
            <a:fld id="{425404F2-BE9A-4460-8815-8F645183555F}" type="datetimeFigureOut">
              <a:rPr lang="en-US" smtClean="0"/>
              <a:pPr/>
              <a:t>10/21/2018</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4767264"/>
            <a:ext cx="2133600" cy="273844"/>
          </a:xfrm>
          <a:prstGeom prst="rect">
            <a:avLst/>
          </a:prstGeom>
        </p:spPr>
        <p:txBody>
          <a:bodyPr vert="horz" lIns="91436" tIns="45718" rIns="91436" bIns="45718" rtlCol="0" anchor="ctr"/>
          <a:lstStyle>
            <a:lvl1pPr algn="r">
              <a:defRPr sz="12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62" r:id="rId8"/>
    <p:sldLayoutId id="2147483655" r:id="rId9"/>
    <p:sldLayoutId id="2147483656" r:id="rId10"/>
    <p:sldLayoutId id="2147483657" r:id="rId11"/>
    <p:sldLayoutId id="2147483658" r:id="rId12"/>
    <p:sldLayoutId id="2147483659" r:id="rId13"/>
    <p:sldLayoutId id="2147483676" r:id="rId14"/>
    <p:sldLayoutId id="2147483677" r:id="rId15"/>
    <p:sldLayoutId id="2147483678" r:id="rId16"/>
  </p:sldLayoutIdLst>
  <p:txStyles>
    <p:titleStyle>
      <a:lvl1pPr algn="l" defTabSz="914362" rtl="0" eaLnBrk="1" latinLnBrk="0" hangingPunct="1">
        <a:spcBef>
          <a:spcPct val="0"/>
        </a:spcBef>
        <a:buNone/>
        <a:defRPr sz="2700" kern="1200">
          <a:solidFill>
            <a:schemeClr val="tx1"/>
          </a:solidFill>
          <a:latin typeface="+mj-lt"/>
          <a:ea typeface="+mj-ea"/>
          <a:cs typeface="+mj-cs"/>
        </a:defRPr>
      </a:lvl1pPr>
    </p:titleStyle>
    <p:bodyStyle>
      <a:lvl1pPr marL="342886" indent="-342886" algn="l" defTabSz="914362"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919" indent="-285738" algn="l" defTabSz="914362"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952" indent="-228591" algn="l" defTabSz="914362"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60013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314" indent="-228591" algn="l" defTabSz="914362"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495"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76"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57"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00" kern="1200">
          <a:solidFill>
            <a:schemeClr val="tx1"/>
          </a:solidFill>
          <a:latin typeface="+mn-lt"/>
          <a:ea typeface="+mn-ea"/>
          <a:cs typeface="+mn-cs"/>
        </a:defRPr>
      </a:lvl1pPr>
      <a:lvl2pPr marL="457181" algn="l" defTabSz="914362" rtl="0" eaLnBrk="1" latinLnBrk="0" hangingPunct="1">
        <a:defRPr sz="1800" kern="1200">
          <a:solidFill>
            <a:schemeClr val="tx1"/>
          </a:solidFill>
          <a:latin typeface="+mn-lt"/>
          <a:ea typeface="+mn-ea"/>
          <a:cs typeface="+mn-cs"/>
        </a:defRPr>
      </a:lvl2pPr>
      <a:lvl3pPr marL="914362" algn="l" defTabSz="914362" rtl="0" eaLnBrk="1" latinLnBrk="0" hangingPunct="1">
        <a:defRPr sz="1800" kern="1200">
          <a:solidFill>
            <a:schemeClr val="tx1"/>
          </a:solidFill>
          <a:latin typeface="+mn-lt"/>
          <a:ea typeface="+mn-ea"/>
          <a:cs typeface="+mn-cs"/>
        </a:defRPr>
      </a:lvl3pPr>
      <a:lvl4pPr marL="1371543" algn="l" defTabSz="914362" rtl="0" eaLnBrk="1" latinLnBrk="0" hangingPunct="1">
        <a:defRPr sz="1800" kern="1200">
          <a:solidFill>
            <a:schemeClr val="tx1"/>
          </a:solidFill>
          <a:latin typeface="+mn-lt"/>
          <a:ea typeface="+mn-ea"/>
          <a:cs typeface="+mn-cs"/>
        </a:defRPr>
      </a:lvl4pPr>
      <a:lvl5pPr marL="1828724" algn="l" defTabSz="914362" rtl="0" eaLnBrk="1" latinLnBrk="0" hangingPunct="1">
        <a:defRPr sz="1800" kern="1200">
          <a:solidFill>
            <a:schemeClr val="tx1"/>
          </a:solidFill>
          <a:latin typeface="+mn-lt"/>
          <a:ea typeface="+mn-ea"/>
          <a:cs typeface="+mn-cs"/>
        </a:defRPr>
      </a:lvl5pPr>
      <a:lvl6pPr marL="2285905" algn="l" defTabSz="914362" rtl="0" eaLnBrk="1" latinLnBrk="0" hangingPunct="1">
        <a:defRPr sz="1800" kern="1200">
          <a:solidFill>
            <a:schemeClr val="tx1"/>
          </a:solidFill>
          <a:latin typeface="+mn-lt"/>
          <a:ea typeface="+mn-ea"/>
          <a:cs typeface="+mn-cs"/>
        </a:defRPr>
      </a:lvl6pPr>
      <a:lvl7pPr marL="2743086" algn="l" defTabSz="914362" rtl="0" eaLnBrk="1" latinLnBrk="0" hangingPunct="1">
        <a:defRPr sz="1800" kern="1200">
          <a:solidFill>
            <a:schemeClr val="tx1"/>
          </a:solidFill>
          <a:latin typeface="+mn-lt"/>
          <a:ea typeface="+mn-ea"/>
          <a:cs typeface="+mn-cs"/>
        </a:defRPr>
      </a:lvl7pPr>
      <a:lvl8pPr marL="3200266" algn="l" defTabSz="914362" rtl="0" eaLnBrk="1" latinLnBrk="0" hangingPunct="1">
        <a:defRPr sz="1800" kern="1200">
          <a:solidFill>
            <a:schemeClr val="tx1"/>
          </a:solidFill>
          <a:latin typeface="+mn-lt"/>
          <a:ea typeface="+mn-ea"/>
          <a:cs typeface="+mn-cs"/>
        </a:defRPr>
      </a:lvl8pPr>
      <a:lvl9pPr marL="3657448" algn="l" defTabSz="91436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1200" y="475726"/>
            <a:ext cx="7761600" cy="493425"/>
          </a:xfrm>
          <a:prstGeom prst="rect">
            <a:avLst/>
          </a:prstGeom>
          <a:noFill/>
          <a:ln>
            <a:noFill/>
          </a:ln>
        </p:spPr>
        <p:txBody>
          <a:bodyPr spcFirstLastPara="1" wrap="square" lIns="91421" tIns="91421" rIns="91421" bIns="91421" anchor="b" anchorCtr="0"/>
          <a:lstStyle>
            <a:lvl1pPr lvl="0">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1pPr>
            <a:lvl2pPr lvl="1">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2pPr>
            <a:lvl3pPr lvl="2">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3pPr>
            <a:lvl4pPr lvl="3">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4pPr>
            <a:lvl5pPr lvl="4">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5pPr>
            <a:lvl6pPr lvl="5">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6pPr>
            <a:lvl7pPr lvl="6">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7pPr>
            <a:lvl8pPr lvl="7">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8pPr>
            <a:lvl9pPr lvl="8">
              <a:spcBef>
                <a:spcPts val="0"/>
              </a:spcBef>
              <a:spcAft>
                <a:spcPts val="0"/>
              </a:spcAft>
              <a:buClr>
                <a:srgbClr val="454F5B"/>
              </a:buClr>
              <a:buSzPts val="3000"/>
              <a:buFont typeface="Montserrat"/>
              <a:buNone/>
              <a:defRPr sz="3000" b="1">
                <a:solidFill>
                  <a:srgbClr val="454F5B"/>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691200" y="1358704"/>
            <a:ext cx="7761600" cy="3309075"/>
          </a:xfrm>
          <a:prstGeom prst="rect">
            <a:avLst/>
          </a:prstGeom>
          <a:noFill/>
          <a:ln>
            <a:noFill/>
          </a:ln>
        </p:spPr>
        <p:txBody>
          <a:bodyPr spcFirstLastPara="1" wrap="square" lIns="91421" tIns="91421" rIns="91421" bIns="91421" anchor="t" anchorCtr="0"/>
          <a:lstStyle>
            <a:lvl1pPr marL="457200" lvl="0" indent="-381000">
              <a:spcBef>
                <a:spcPts val="600"/>
              </a:spcBef>
              <a:spcAft>
                <a:spcPts val="0"/>
              </a:spcAft>
              <a:buClr>
                <a:srgbClr val="C7F464"/>
              </a:buClr>
              <a:buSzPts val="2400"/>
              <a:buFont typeface="Montserrat"/>
              <a:buChar char="▣"/>
              <a:defRPr sz="2400">
                <a:solidFill>
                  <a:srgbClr val="454F5B"/>
                </a:solidFill>
                <a:latin typeface="Montserrat"/>
                <a:ea typeface="Montserrat"/>
                <a:cs typeface="Montserrat"/>
                <a:sym typeface="Montserrat"/>
              </a:defRPr>
            </a:lvl1pPr>
            <a:lvl2pPr marL="914400" lvl="1" indent="-3556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2pPr>
            <a:lvl3pPr marL="1371600" lvl="2" indent="-355600">
              <a:spcBef>
                <a:spcPts val="0"/>
              </a:spcBef>
              <a:spcAft>
                <a:spcPts val="0"/>
              </a:spcAft>
              <a:buClr>
                <a:srgbClr val="C7F464"/>
              </a:buClr>
              <a:buSzPts val="2000"/>
              <a:buFont typeface="Montserrat"/>
              <a:buChar char="■"/>
              <a:defRPr sz="2000">
                <a:solidFill>
                  <a:srgbClr val="454F5B"/>
                </a:solidFill>
                <a:latin typeface="Montserrat"/>
                <a:ea typeface="Montserrat"/>
                <a:cs typeface="Montserrat"/>
                <a:sym typeface="Montserrat"/>
              </a:defRPr>
            </a:lvl3pPr>
            <a:lvl4pPr marL="1828800" lvl="3"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4pPr>
            <a:lvl5pPr marL="2286000" lvl="4"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5pPr>
            <a:lvl6pPr marL="2743200" lvl="5"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6pPr>
            <a:lvl7pPr marL="3200400" lvl="6"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7pPr>
            <a:lvl8pPr marL="3657600" lvl="7"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8pPr>
            <a:lvl9pPr marL="4114800" lvl="8" indent="-342900">
              <a:spcBef>
                <a:spcPts val="0"/>
              </a:spcBef>
              <a:spcAft>
                <a:spcPts val="0"/>
              </a:spcAft>
              <a:buClr>
                <a:srgbClr val="C7F464"/>
              </a:buClr>
              <a:buSzPts val="1800"/>
              <a:buFont typeface="Montserrat"/>
              <a:buChar char="■"/>
              <a:defRPr sz="1800">
                <a:solidFill>
                  <a:srgbClr val="454F5B"/>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556775" y="4834634"/>
            <a:ext cx="548700" cy="308925"/>
          </a:xfrm>
          <a:prstGeom prst="rect">
            <a:avLst/>
          </a:prstGeom>
          <a:noFill/>
          <a:ln>
            <a:noFill/>
          </a:ln>
        </p:spPr>
        <p:txBody>
          <a:bodyPr spcFirstLastPara="1" wrap="square" lIns="91421" tIns="91421" rIns="91421" bIns="91421" anchor="t" anchorCtr="0">
            <a:noAutofit/>
          </a:bodyPr>
          <a:lstStyle>
            <a:lvl1pPr lvl="0" algn="r">
              <a:buNone/>
              <a:defRPr sz="1200" b="1">
                <a:solidFill>
                  <a:srgbClr val="4ECDC4"/>
                </a:solidFill>
                <a:latin typeface="Montserrat"/>
                <a:ea typeface="Montserrat"/>
                <a:cs typeface="Montserrat"/>
                <a:sym typeface="Montserrat"/>
              </a:defRPr>
            </a:lvl1pPr>
            <a:lvl2pPr lvl="1" algn="r">
              <a:buNone/>
              <a:defRPr sz="1200" b="1">
                <a:solidFill>
                  <a:srgbClr val="4ECDC4"/>
                </a:solidFill>
                <a:latin typeface="Montserrat"/>
                <a:ea typeface="Montserrat"/>
                <a:cs typeface="Montserrat"/>
                <a:sym typeface="Montserrat"/>
              </a:defRPr>
            </a:lvl2pPr>
            <a:lvl3pPr lvl="2" algn="r">
              <a:buNone/>
              <a:defRPr sz="1200" b="1">
                <a:solidFill>
                  <a:srgbClr val="4ECDC4"/>
                </a:solidFill>
                <a:latin typeface="Montserrat"/>
                <a:ea typeface="Montserrat"/>
                <a:cs typeface="Montserrat"/>
                <a:sym typeface="Montserrat"/>
              </a:defRPr>
            </a:lvl3pPr>
            <a:lvl4pPr lvl="3" algn="r">
              <a:buNone/>
              <a:defRPr sz="1200" b="1">
                <a:solidFill>
                  <a:srgbClr val="4ECDC4"/>
                </a:solidFill>
                <a:latin typeface="Montserrat"/>
                <a:ea typeface="Montserrat"/>
                <a:cs typeface="Montserrat"/>
                <a:sym typeface="Montserrat"/>
              </a:defRPr>
            </a:lvl4pPr>
            <a:lvl5pPr lvl="4" algn="r">
              <a:buNone/>
              <a:defRPr sz="1200" b="1">
                <a:solidFill>
                  <a:srgbClr val="4ECDC4"/>
                </a:solidFill>
                <a:latin typeface="Montserrat"/>
                <a:ea typeface="Montserrat"/>
                <a:cs typeface="Montserrat"/>
                <a:sym typeface="Montserrat"/>
              </a:defRPr>
            </a:lvl5pPr>
            <a:lvl6pPr lvl="5" algn="r">
              <a:buNone/>
              <a:defRPr sz="1200" b="1">
                <a:solidFill>
                  <a:srgbClr val="4ECDC4"/>
                </a:solidFill>
                <a:latin typeface="Montserrat"/>
                <a:ea typeface="Montserrat"/>
                <a:cs typeface="Montserrat"/>
                <a:sym typeface="Montserrat"/>
              </a:defRPr>
            </a:lvl6pPr>
            <a:lvl7pPr lvl="6" algn="r">
              <a:buNone/>
              <a:defRPr sz="1200" b="1">
                <a:solidFill>
                  <a:srgbClr val="4ECDC4"/>
                </a:solidFill>
                <a:latin typeface="Montserrat"/>
                <a:ea typeface="Montserrat"/>
                <a:cs typeface="Montserrat"/>
                <a:sym typeface="Montserrat"/>
              </a:defRPr>
            </a:lvl7pPr>
            <a:lvl8pPr lvl="7" algn="r">
              <a:buNone/>
              <a:defRPr sz="1200" b="1">
                <a:solidFill>
                  <a:srgbClr val="4ECDC4"/>
                </a:solidFill>
                <a:latin typeface="Montserrat"/>
                <a:ea typeface="Montserrat"/>
                <a:cs typeface="Montserrat"/>
                <a:sym typeface="Montserrat"/>
              </a:defRPr>
            </a:lvl8pPr>
            <a:lvl9pPr lvl="8" algn="r">
              <a:buNone/>
              <a:defRPr sz="1200" b="1">
                <a:solidFill>
                  <a:srgbClr val="4ECDC4"/>
                </a:solidFill>
                <a:latin typeface="Montserrat"/>
                <a:ea typeface="Montserrat"/>
                <a:cs typeface="Montserrat"/>
                <a:sym typeface="Montserrat"/>
              </a:defRPr>
            </a:lvl9pPr>
          </a:lstStyle>
          <a:p>
            <a:pPr defTabSz="685891">
              <a:buClr>
                <a:srgbClr val="000000"/>
              </a:buClr>
            </a:pPr>
            <a:fld id="{00000000-1234-1234-1234-123412341234}" type="slidenum">
              <a:rPr lang="en" kern="0" smtClean="0"/>
              <a:pPr defTabSz="685891">
                <a:buClr>
                  <a:srgbClr val="000000"/>
                </a:buClr>
              </a:pPr>
              <a:t>‹#›</a:t>
            </a:fld>
            <a:endParaRPr lang="en" kern="0"/>
          </a:p>
        </p:txBody>
      </p:sp>
    </p:spTree>
    <p:extLst>
      <p:ext uri="{BB962C8B-B14F-4D97-AF65-F5344CB8AC3E}">
        <p14:creationId xmlns:p14="http://schemas.microsoft.com/office/powerpoint/2010/main" val="3797454625"/>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79650" y="1502274"/>
            <a:ext cx="6725400" cy="2804400"/>
          </a:xfrm>
          <a:prstGeom prst="rect">
            <a:avLst/>
          </a:prstGeom>
          <a:noFill/>
          <a:ln>
            <a:noFill/>
          </a:ln>
        </p:spPr>
        <p:txBody>
          <a:bodyPr spcFirstLastPara="1" wrap="square" lIns="91421" tIns="91421" rIns="91421" bIns="91421" anchor="t" anchorCtr="0"/>
          <a:lstStyle>
            <a:lvl1pPr marL="457200" lvl="0" indent="-419100">
              <a:spcBef>
                <a:spcPts val="600"/>
              </a:spcBef>
              <a:spcAft>
                <a:spcPts val="0"/>
              </a:spcAft>
              <a:buClr>
                <a:srgbClr val="D9D9D9"/>
              </a:buClr>
              <a:buSzPts val="3000"/>
              <a:buFont typeface="Bitter"/>
              <a:buChar char="■"/>
              <a:defRPr sz="3000">
                <a:solidFill>
                  <a:srgbClr val="434343"/>
                </a:solidFill>
                <a:latin typeface="Bitter"/>
                <a:ea typeface="Bitter"/>
                <a:cs typeface="Bitter"/>
                <a:sym typeface="Bitter"/>
              </a:defRPr>
            </a:lvl1pPr>
            <a:lvl2pPr marL="914400" lvl="1" indent="-3810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2pPr>
            <a:lvl3pPr marL="1371600" lvl="2" indent="-3810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3pPr>
            <a:lvl4pPr marL="1828800" lvl="3" indent="-342900">
              <a:spcBef>
                <a:spcPts val="0"/>
              </a:spcBef>
              <a:spcAft>
                <a:spcPts val="0"/>
              </a:spcAft>
              <a:buClr>
                <a:srgbClr val="D9D9D9"/>
              </a:buClr>
              <a:buSzPts val="1800"/>
              <a:buFont typeface="Bitter"/>
              <a:buChar char="■"/>
              <a:defRPr sz="1800">
                <a:solidFill>
                  <a:srgbClr val="434343"/>
                </a:solidFill>
                <a:latin typeface="Bitter"/>
                <a:ea typeface="Bitter"/>
                <a:cs typeface="Bitter"/>
                <a:sym typeface="Bitter"/>
              </a:defRPr>
            </a:lvl4pPr>
            <a:lvl5pPr marL="2286000" lvl="4"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5pPr>
            <a:lvl6pPr marL="2743200" lvl="5"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6pPr>
            <a:lvl7pPr marL="3200400" lvl="6"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7pPr>
            <a:lvl8pPr marL="3657600" lvl="7"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8pPr>
            <a:lvl9pPr marL="4114800" lvl="8"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9pPr>
          </a:lstStyle>
          <a:p>
            <a:endParaRPr/>
          </a:p>
        </p:txBody>
      </p:sp>
      <p:sp>
        <p:nvSpPr>
          <p:cNvPr id="7" name="Google Shape;7;p1"/>
          <p:cNvSpPr txBox="1">
            <a:spLocks noGrp="1"/>
          </p:cNvSpPr>
          <p:nvPr>
            <p:ph type="title"/>
          </p:nvPr>
        </p:nvSpPr>
        <p:spPr>
          <a:xfrm>
            <a:off x="1379650" y="530100"/>
            <a:ext cx="6725400" cy="796800"/>
          </a:xfrm>
          <a:prstGeom prst="rect">
            <a:avLst/>
          </a:prstGeom>
          <a:noFill/>
          <a:ln>
            <a:noFill/>
          </a:ln>
        </p:spPr>
        <p:txBody>
          <a:bodyPr spcFirstLastPara="1" wrap="square" lIns="91421" tIns="91421" rIns="91421" bIns="91421" anchor="ctr" anchorCtr="0"/>
          <a:lstStyle>
            <a:lvl1pPr lvl="0">
              <a:spcBef>
                <a:spcPts val="0"/>
              </a:spcBef>
              <a:spcAft>
                <a:spcPts val="0"/>
              </a:spcAft>
              <a:buClr>
                <a:srgbClr val="999999"/>
              </a:buClr>
              <a:buSzPts val="1800"/>
              <a:buFont typeface="Arvo"/>
              <a:buNone/>
              <a:defRPr sz="1800">
                <a:solidFill>
                  <a:srgbClr val="999999"/>
                </a:solidFill>
                <a:latin typeface="Arvo"/>
                <a:ea typeface="Arvo"/>
                <a:cs typeface="Arvo"/>
                <a:sym typeface="Arvo"/>
              </a:defRPr>
            </a:lvl1pPr>
            <a:lvl2pPr lvl="1">
              <a:spcBef>
                <a:spcPts val="0"/>
              </a:spcBef>
              <a:spcAft>
                <a:spcPts val="0"/>
              </a:spcAft>
              <a:buClr>
                <a:srgbClr val="999999"/>
              </a:buClr>
              <a:buSzPts val="1800"/>
              <a:buFont typeface="Arvo"/>
              <a:buNone/>
              <a:defRPr sz="1800">
                <a:solidFill>
                  <a:srgbClr val="999999"/>
                </a:solidFill>
                <a:latin typeface="Arvo"/>
                <a:ea typeface="Arvo"/>
                <a:cs typeface="Arvo"/>
                <a:sym typeface="Arvo"/>
              </a:defRPr>
            </a:lvl2pPr>
            <a:lvl3pPr lvl="2">
              <a:spcBef>
                <a:spcPts val="0"/>
              </a:spcBef>
              <a:spcAft>
                <a:spcPts val="0"/>
              </a:spcAft>
              <a:buClr>
                <a:srgbClr val="999999"/>
              </a:buClr>
              <a:buSzPts val="1800"/>
              <a:buFont typeface="Arvo"/>
              <a:buNone/>
              <a:defRPr sz="1800">
                <a:solidFill>
                  <a:srgbClr val="999999"/>
                </a:solidFill>
                <a:latin typeface="Arvo"/>
                <a:ea typeface="Arvo"/>
                <a:cs typeface="Arvo"/>
                <a:sym typeface="Arvo"/>
              </a:defRPr>
            </a:lvl3pPr>
            <a:lvl4pPr lvl="3">
              <a:spcBef>
                <a:spcPts val="0"/>
              </a:spcBef>
              <a:spcAft>
                <a:spcPts val="0"/>
              </a:spcAft>
              <a:buClr>
                <a:srgbClr val="999999"/>
              </a:buClr>
              <a:buSzPts val="1800"/>
              <a:buFont typeface="Arvo"/>
              <a:buNone/>
              <a:defRPr sz="1800">
                <a:solidFill>
                  <a:srgbClr val="999999"/>
                </a:solidFill>
                <a:latin typeface="Arvo"/>
                <a:ea typeface="Arvo"/>
                <a:cs typeface="Arvo"/>
                <a:sym typeface="Arvo"/>
              </a:defRPr>
            </a:lvl4pPr>
            <a:lvl5pPr lvl="4">
              <a:spcBef>
                <a:spcPts val="0"/>
              </a:spcBef>
              <a:spcAft>
                <a:spcPts val="0"/>
              </a:spcAft>
              <a:buClr>
                <a:srgbClr val="999999"/>
              </a:buClr>
              <a:buSzPts val="1800"/>
              <a:buFont typeface="Arvo"/>
              <a:buNone/>
              <a:defRPr sz="1800">
                <a:solidFill>
                  <a:srgbClr val="999999"/>
                </a:solidFill>
                <a:latin typeface="Arvo"/>
                <a:ea typeface="Arvo"/>
                <a:cs typeface="Arvo"/>
                <a:sym typeface="Arvo"/>
              </a:defRPr>
            </a:lvl5pPr>
            <a:lvl6pPr lvl="5">
              <a:spcBef>
                <a:spcPts val="0"/>
              </a:spcBef>
              <a:spcAft>
                <a:spcPts val="0"/>
              </a:spcAft>
              <a:buClr>
                <a:srgbClr val="999999"/>
              </a:buClr>
              <a:buSzPts val="1800"/>
              <a:buFont typeface="Arvo"/>
              <a:buNone/>
              <a:defRPr sz="1800">
                <a:solidFill>
                  <a:srgbClr val="999999"/>
                </a:solidFill>
                <a:latin typeface="Arvo"/>
                <a:ea typeface="Arvo"/>
                <a:cs typeface="Arvo"/>
                <a:sym typeface="Arvo"/>
              </a:defRPr>
            </a:lvl6pPr>
            <a:lvl7pPr lvl="6">
              <a:spcBef>
                <a:spcPts val="0"/>
              </a:spcBef>
              <a:spcAft>
                <a:spcPts val="0"/>
              </a:spcAft>
              <a:buClr>
                <a:srgbClr val="999999"/>
              </a:buClr>
              <a:buSzPts val="1800"/>
              <a:buFont typeface="Arvo"/>
              <a:buNone/>
              <a:defRPr sz="1800">
                <a:solidFill>
                  <a:srgbClr val="999999"/>
                </a:solidFill>
                <a:latin typeface="Arvo"/>
                <a:ea typeface="Arvo"/>
                <a:cs typeface="Arvo"/>
                <a:sym typeface="Arvo"/>
              </a:defRPr>
            </a:lvl7pPr>
            <a:lvl8pPr lvl="7">
              <a:spcBef>
                <a:spcPts val="0"/>
              </a:spcBef>
              <a:spcAft>
                <a:spcPts val="0"/>
              </a:spcAft>
              <a:buClr>
                <a:srgbClr val="999999"/>
              </a:buClr>
              <a:buSzPts val="1800"/>
              <a:buFont typeface="Arvo"/>
              <a:buNone/>
              <a:defRPr sz="1800">
                <a:solidFill>
                  <a:srgbClr val="999999"/>
                </a:solidFill>
                <a:latin typeface="Arvo"/>
                <a:ea typeface="Arvo"/>
                <a:cs typeface="Arvo"/>
                <a:sym typeface="Arvo"/>
              </a:defRPr>
            </a:lvl8pPr>
            <a:lvl9pPr lvl="8">
              <a:spcBef>
                <a:spcPts val="0"/>
              </a:spcBef>
              <a:spcAft>
                <a:spcPts val="0"/>
              </a:spcAft>
              <a:buClr>
                <a:srgbClr val="999999"/>
              </a:buClr>
              <a:buSzPts val="1800"/>
              <a:buFont typeface="Arvo"/>
              <a:buNone/>
              <a:defRPr sz="1800">
                <a:solidFill>
                  <a:srgbClr val="999999"/>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4297650" y="4613400"/>
            <a:ext cx="548700" cy="530100"/>
          </a:xfrm>
          <a:prstGeom prst="rect">
            <a:avLst/>
          </a:prstGeom>
          <a:noFill/>
          <a:ln>
            <a:noFill/>
          </a:ln>
        </p:spPr>
        <p:txBody>
          <a:bodyPr spcFirstLastPara="1" wrap="square" lIns="91421" tIns="91421" rIns="91421" bIns="91421" anchor="ctr" anchorCtr="0">
            <a:noAutofit/>
          </a:bodyPr>
          <a:lstStyle>
            <a:lvl1pPr lvl="0" algn="ctr">
              <a:buNone/>
              <a:defRPr sz="1200">
                <a:solidFill>
                  <a:srgbClr val="FFFFFF"/>
                </a:solidFill>
                <a:latin typeface="Arvo"/>
                <a:ea typeface="Arvo"/>
                <a:cs typeface="Arvo"/>
                <a:sym typeface="Arvo"/>
              </a:defRPr>
            </a:lvl1pPr>
            <a:lvl2pPr lvl="1" algn="ctr">
              <a:buNone/>
              <a:defRPr sz="1200">
                <a:solidFill>
                  <a:srgbClr val="FFFFFF"/>
                </a:solidFill>
                <a:latin typeface="Arvo"/>
                <a:ea typeface="Arvo"/>
                <a:cs typeface="Arvo"/>
                <a:sym typeface="Arvo"/>
              </a:defRPr>
            </a:lvl2pPr>
            <a:lvl3pPr lvl="2" algn="ctr">
              <a:buNone/>
              <a:defRPr sz="1200">
                <a:solidFill>
                  <a:srgbClr val="FFFFFF"/>
                </a:solidFill>
                <a:latin typeface="Arvo"/>
                <a:ea typeface="Arvo"/>
                <a:cs typeface="Arvo"/>
                <a:sym typeface="Arvo"/>
              </a:defRPr>
            </a:lvl3pPr>
            <a:lvl4pPr lvl="3" algn="ctr">
              <a:buNone/>
              <a:defRPr sz="1200">
                <a:solidFill>
                  <a:srgbClr val="FFFFFF"/>
                </a:solidFill>
                <a:latin typeface="Arvo"/>
                <a:ea typeface="Arvo"/>
                <a:cs typeface="Arvo"/>
                <a:sym typeface="Arvo"/>
              </a:defRPr>
            </a:lvl4pPr>
            <a:lvl5pPr lvl="4" algn="ctr">
              <a:buNone/>
              <a:defRPr sz="1200">
                <a:solidFill>
                  <a:srgbClr val="FFFFFF"/>
                </a:solidFill>
                <a:latin typeface="Arvo"/>
                <a:ea typeface="Arvo"/>
                <a:cs typeface="Arvo"/>
                <a:sym typeface="Arvo"/>
              </a:defRPr>
            </a:lvl5pPr>
            <a:lvl6pPr lvl="5" algn="ctr">
              <a:buNone/>
              <a:defRPr sz="1200">
                <a:solidFill>
                  <a:srgbClr val="FFFFFF"/>
                </a:solidFill>
                <a:latin typeface="Arvo"/>
                <a:ea typeface="Arvo"/>
                <a:cs typeface="Arvo"/>
                <a:sym typeface="Arvo"/>
              </a:defRPr>
            </a:lvl6pPr>
            <a:lvl7pPr lvl="6" algn="ctr">
              <a:buNone/>
              <a:defRPr sz="1200">
                <a:solidFill>
                  <a:srgbClr val="FFFFFF"/>
                </a:solidFill>
                <a:latin typeface="Arvo"/>
                <a:ea typeface="Arvo"/>
                <a:cs typeface="Arvo"/>
                <a:sym typeface="Arvo"/>
              </a:defRPr>
            </a:lvl7pPr>
            <a:lvl8pPr lvl="7" algn="ctr">
              <a:buNone/>
              <a:defRPr sz="1200">
                <a:solidFill>
                  <a:srgbClr val="FFFFFF"/>
                </a:solidFill>
                <a:latin typeface="Arvo"/>
                <a:ea typeface="Arvo"/>
                <a:cs typeface="Arvo"/>
                <a:sym typeface="Arvo"/>
              </a:defRPr>
            </a:lvl8pPr>
            <a:lvl9pPr lvl="8" algn="ctr">
              <a:buNone/>
              <a:defRPr sz="1200">
                <a:solidFill>
                  <a:srgbClr val="FFFFFF"/>
                </a:solidFill>
                <a:latin typeface="Arvo"/>
                <a:ea typeface="Arvo"/>
                <a:cs typeface="Arvo"/>
                <a:sym typeface="Arvo"/>
              </a:defRPr>
            </a:lvl9pPr>
          </a:lstStyle>
          <a:p>
            <a:pPr defTabSz="685891">
              <a:buClr>
                <a:srgbClr val="000000"/>
              </a:buClr>
            </a:pPr>
            <a:fld id="{00000000-1234-1234-1234-123412341234}" type="slidenum">
              <a:rPr lang="en" kern="0" smtClean="0"/>
              <a:pPr defTabSz="685891">
                <a:buClr>
                  <a:srgbClr val="000000"/>
                </a:buClr>
              </a:pPr>
              <a:t>‹#›</a:t>
            </a:fld>
            <a:endParaRPr lang="en" kern="0"/>
          </a:p>
        </p:txBody>
      </p:sp>
    </p:spTree>
    <p:extLst>
      <p:ext uri="{BB962C8B-B14F-4D97-AF65-F5344CB8AC3E}">
        <p14:creationId xmlns:p14="http://schemas.microsoft.com/office/powerpoint/2010/main" val="2585683097"/>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1" tIns="91421" rIns="91421" bIns="91421" anchor="ctr" anchorCtr="0"/>
          <a:lstStyle>
            <a:lvl1pPr lvl="0">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1pPr>
            <a:lvl2pPr lvl="1">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2pPr>
            <a:lvl3pPr lvl="2">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3pPr>
            <a:lvl4pPr lvl="3">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4pPr>
            <a:lvl5pPr lvl="4">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5pPr>
            <a:lvl6pPr lvl="5">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6pPr>
            <a:lvl7pPr lvl="6">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7pPr>
            <a:lvl8pPr lvl="7">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8pPr>
            <a:lvl9pPr lvl="8">
              <a:spcBef>
                <a:spcPts val="0"/>
              </a:spcBef>
              <a:spcAft>
                <a:spcPts val="0"/>
              </a:spcAft>
              <a:buClr>
                <a:srgbClr val="FFFFFF"/>
              </a:buClr>
              <a:buSzPts val="2400"/>
              <a:buFont typeface="Dosis"/>
              <a:buNone/>
              <a:defRPr sz="2400">
                <a:solidFill>
                  <a:srgbClr val="FFFFFF"/>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1" y="1200150"/>
            <a:ext cx="7581900" cy="3725700"/>
          </a:xfrm>
          <a:prstGeom prst="rect">
            <a:avLst/>
          </a:prstGeom>
          <a:noFill/>
          <a:ln>
            <a:noFill/>
          </a:ln>
        </p:spPr>
        <p:txBody>
          <a:bodyPr spcFirstLastPara="1" wrap="square" lIns="91421" tIns="91421" rIns="91421" bIns="91421" anchor="t" anchorCtr="0"/>
          <a:lstStyle>
            <a:lvl1pPr marL="457200" lvl="0" indent="-419100">
              <a:spcBef>
                <a:spcPts val="600"/>
              </a:spcBef>
              <a:spcAft>
                <a:spcPts val="0"/>
              </a:spcAft>
              <a:buClr>
                <a:srgbClr val="FF8700"/>
              </a:buClr>
              <a:buSzPts val="3000"/>
              <a:buFont typeface="Roboto"/>
              <a:buChar char="▸"/>
              <a:defRPr sz="3000">
                <a:solidFill>
                  <a:srgbClr val="222222"/>
                </a:solidFill>
                <a:latin typeface="Roboto"/>
                <a:ea typeface="Roboto"/>
                <a:cs typeface="Roboto"/>
                <a:sym typeface="Roboto"/>
              </a:defRPr>
            </a:lvl1pPr>
            <a:lvl2pPr marL="914400" lvl="1" indent="-3810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2pPr>
            <a:lvl3pPr marL="1371600" lvl="2" indent="-381000">
              <a:spcBef>
                <a:spcPts val="0"/>
              </a:spcBef>
              <a:spcAft>
                <a:spcPts val="0"/>
              </a:spcAft>
              <a:buClr>
                <a:srgbClr val="FF8700"/>
              </a:buClr>
              <a:buSzPts val="2400"/>
              <a:buFont typeface="Roboto"/>
              <a:buChar char="▹"/>
              <a:defRPr sz="2400">
                <a:solidFill>
                  <a:srgbClr val="222222"/>
                </a:solidFill>
                <a:latin typeface="Roboto"/>
                <a:ea typeface="Roboto"/>
                <a:cs typeface="Roboto"/>
                <a:sym typeface="Roboto"/>
              </a:defRPr>
            </a:lvl3pPr>
            <a:lvl4pPr marL="1828800" lvl="3"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4pPr>
            <a:lvl5pPr marL="2286000" lvl="4"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5pPr>
            <a:lvl6pPr marL="2743200" lvl="5"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6pPr>
            <a:lvl7pPr marL="3200400" lvl="6"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7pPr>
            <a:lvl8pPr marL="3657600" lvl="7"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8pPr>
            <a:lvl9pPr marL="4114800" lvl="8" indent="-342900">
              <a:spcBef>
                <a:spcPts val="0"/>
              </a:spcBef>
              <a:spcAft>
                <a:spcPts val="0"/>
              </a:spcAft>
              <a:buClr>
                <a:srgbClr val="FF8700"/>
              </a:buClr>
              <a:buSzPts val="1800"/>
              <a:buFont typeface="Roboto"/>
              <a:buChar char="▹"/>
              <a:defRPr sz="1800">
                <a:solidFill>
                  <a:srgbClr val="22222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1" tIns="91421" rIns="91421" bIns="91421" anchor="ctr" anchorCtr="0">
            <a:noAutofit/>
          </a:bodyPr>
          <a:lstStyle>
            <a:lvl1pPr lvl="0" algn="ctr">
              <a:buNone/>
              <a:defRPr sz="1300" b="1">
                <a:solidFill>
                  <a:srgbClr val="FFFFFF"/>
                </a:solidFill>
                <a:latin typeface="Roboto"/>
                <a:ea typeface="Roboto"/>
                <a:cs typeface="Roboto"/>
                <a:sym typeface="Roboto"/>
              </a:defRPr>
            </a:lvl1pPr>
            <a:lvl2pPr lvl="1" algn="ctr">
              <a:buNone/>
              <a:defRPr sz="1300" b="1">
                <a:solidFill>
                  <a:srgbClr val="FFFFFF"/>
                </a:solidFill>
                <a:latin typeface="Roboto"/>
                <a:ea typeface="Roboto"/>
                <a:cs typeface="Roboto"/>
                <a:sym typeface="Roboto"/>
              </a:defRPr>
            </a:lvl2pPr>
            <a:lvl3pPr lvl="2" algn="ctr">
              <a:buNone/>
              <a:defRPr sz="1300" b="1">
                <a:solidFill>
                  <a:srgbClr val="FFFFFF"/>
                </a:solidFill>
                <a:latin typeface="Roboto"/>
                <a:ea typeface="Roboto"/>
                <a:cs typeface="Roboto"/>
                <a:sym typeface="Roboto"/>
              </a:defRPr>
            </a:lvl3pPr>
            <a:lvl4pPr lvl="3" algn="ctr">
              <a:buNone/>
              <a:defRPr sz="1300" b="1">
                <a:solidFill>
                  <a:srgbClr val="FFFFFF"/>
                </a:solidFill>
                <a:latin typeface="Roboto"/>
                <a:ea typeface="Roboto"/>
                <a:cs typeface="Roboto"/>
                <a:sym typeface="Roboto"/>
              </a:defRPr>
            </a:lvl4pPr>
            <a:lvl5pPr lvl="4" algn="ctr">
              <a:buNone/>
              <a:defRPr sz="1300" b="1">
                <a:solidFill>
                  <a:srgbClr val="FFFFFF"/>
                </a:solidFill>
                <a:latin typeface="Roboto"/>
                <a:ea typeface="Roboto"/>
                <a:cs typeface="Roboto"/>
                <a:sym typeface="Roboto"/>
              </a:defRPr>
            </a:lvl5pPr>
            <a:lvl6pPr lvl="5" algn="ctr">
              <a:buNone/>
              <a:defRPr sz="1300" b="1">
                <a:solidFill>
                  <a:srgbClr val="FFFFFF"/>
                </a:solidFill>
                <a:latin typeface="Roboto"/>
                <a:ea typeface="Roboto"/>
                <a:cs typeface="Roboto"/>
                <a:sym typeface="Roboto"/>
              </a:defRPr>
            </a:lvl6pPr>
            <a:lvl7pPr lvl="6" algn="ctr">
              <a:buNone/>
              <a:defRPr sz="1300" b="1">
                <a:solidFill>
                  <a:srgbClr val="FFFFFF"/>
                </a:solidFill>
                <a:latin typeface="Roboto"/>
                <a:ea typeface="Roboto"/>
                <a:cs typeface="Roboto"/>
                <a:sym typeface="Roboto"/>
              </a:defRPr>
            </a:lvl7pPr>
            <a:lvl8pPr lvl="7" algn="ctr">
              <a:buNone/>
              <a:defRPr sz="1300" b="1">
                <a:solidFill>
                  <a:srgbClr val="FFFFFF"/>
                </a:solidFill>
                <a:latin typeface="Roboto"/>
                <a:ea typeface="Roboto"/>
                <a:cs typeface="Roboto"/>
                <a:sym typeface="Roboto"/>
              </a:defRPr>
            </a:lvl8pPr>
            <a:lvl9pPr lvl="8" algn="ctr">
              <a:buNone/>
              <a:defRPr sz="1300" b="1">
                <a:solidFill>
                  <a:srgbClr val="FFFFFF"/>
                </a:solidFill>
                <a:latin typeface="Roboto"/>
                <a:ea typeface="Roboto"/>
                <a:cs typeface="Roboto"/>
                <a:sym typeface="Roboto"/>
              </a:defRPr>
            </a:lvl9pPr>
          </a:lstStyle>
          <a:p>
            <a:pPr defTabSz="685891">
              <a:buClr>
                <a:srgbClr val="000000"/>
              </a:buClr>
            </a:pPr>
            <a:fld id="{00000000-1234-1234-1234-123412341234}" type="slidenum">
              <a:rPr lang="en" kern="0" smtClean="0"/>
              <a:pPr defTabSz="685891">
                <a:buClr>
                  <a:srgbClr val="000000"/>
                </a:buClr>
              </a:pPr>
              <a:t>‹#›</a:t>
            </a:fld>
            <a:endParaRPr lang="en" kern="0"/>
          </a:p>
        </p:txBody>
      </p:sp>
    </p:spTree>
    <p:extLst>
      <p:ext uri="{BB962C8B-B14F-4D97-AF65-F5344CB8AC3E}">
        <p14:creationId xmlns:p14="http://schemas.microsoft.com/office/powerpoint/2010/main" val="1487835998"/>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57765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31"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79650" y="1502274"/>
            <a:ext cx="6725400" cy="2804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D9D9D9"/>
              </a:buClr>
              <a:buSzPts val="3000"/>
              <a:buFont typeface="Bitter"/>
              <a:buChar char="■"/>
              <a:defRPr sz="3000">
                <a:solidFill>
                  <a:srgbClr val="434343"/>
                </a:solidFill>
                <a:latin typeface="Bitter"/>
                <a:ea typeface="Bitter"/>
                <a:cs typeface="Bitter"/>
                <a:sym typeface="Bitter"/>
              </a:defRPr>
            </a:lvl1pPr>
            <a:lvl2pPr marL="914400" lvl="1" indent="-3810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2pPr>
            <a:lvl3pPr marL="1371600" lvl="2" indent="-381000">
              <a:spcBef>
                <a:spcPts val="0"/>
              </a:spcBef>
              <a:spcAft>
                <a:spcPts val="0"/>
              </a:spcAft>
              <a:buClr>
                <a:srgbClr val="D9D9D9"/>
              </a:buClr>
              <a:buSzPts val="2400"/>
              <a:buFont typeface="Bitter"/>
              <a:buChar char="■"/>
              <a:defRPr sz="2400">
                <a:solidFill>
                  <a:srgbClr val="434343"/>
                </a:solidFill>
                <a:latin typeface="Bitter"/>
                <a:ea typeface="Bitter"/>
                <a:cs typeface="Bitter"/>
                <a:sym typeface="Bitter"/>
              </a:defRPr>
            </a:lvl3pPr>
            <a:lvl4pPr marL="1828800" lvl="3" indent="-342900">
              <a:spcBef>
                <a:spcPts val="0"/>
              </a:spcBef>
              <a:spcAft>
                <a:spcPts val="0"/>
              </a:spcAft>
              <a:buClr>
                <a:srgbClr val="D9D9D9"/>
              </a:buClr>
              <a:buSzPts val="1800"/>
              <a:buFont typeface="Bitter"/>
              <a:buChar char="■"/>
              <a:defRPr sz="1800">
                <a:solidFill>
                  <a:srgbClr val="434343"/>
                </a:solidFill>
                <a:latin typeface="Bitter"/>
                <a:ea typeface="Bitter"/>
                <a:cs typeface="Bitter"/>
                <a:sym typeface="Bitter"/>
              </a:defRPr>
            </a:lvl4pPr>
            <a:lvl5pPr marL="2286000" lvl="4"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5pPr>
            <a:lvl6pPr marL="2743200" lvl="5"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6pPr>
            <a:lvl7pPr marL="3200400" lvl="6"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7pPr>
            <a:lvl8pPr marL="3657600" lvl="7"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8pPr>
            <a:lvl9pPr marL="4114800" lvl="8" indent="-342900">
              <a:spcBef>
                <a:spcPts val="0"/>
              </a:spcBef>
              <a:spcAft>
                <a:spcPts val="0"/>
              </a:spcAft>
              <a:buClr>
                <a:srgbClr val="434343"/>
              </a:buClr>
              <a:buSzPts val="1800"/>
              <a:buFont typeface="Bitter"/>
              <a:buChar char="■"/>
              <a:defRPr sz="1800">
                <a:solidFill>
                  <a:srgbClr val="434343"/>
                </a:solidFill>
                <a:latin typeface="Bitter"/>
                <a:ea typeface="Bitter"/>
                <a:cs typeface="Bitter"/>
                <a:sym typeface="Bitter"/>
              </a:defRPr>
            </a:lvl9pPr>
          </a:lstStyle>
          <a:p>
            <a:endParaRPr/>
          </a:p>
        </p:txBody>
      </p:sp>
      <p:sp>
        <p:nvSpPr>
          <p:cNvPr id="7" name="Google Shape;7;p1"/>
          <p:cNvSpPr txBox="1">
            <a:spLocks noGrp="1"/>
          </p:cNvSpPr>
          <p:nvPr>
            <p:ph type="title"/>
          </p:nvPr>
        </p:nvSpPr>
        <p:spPr>
          <a:xfrm>
            <a:off x="1379650" y="530100"/>
            <a:ext cx="6725400" cy="7968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999999"/>
              </a:buClr>
              <a:buSzPts val="1800"/>
              <a:buFont typeface="Arvo"/>
              <a:buNone/>
              <a:defRPr sz="1800">
                <a:solidFill>
                  <a:srgbClr val="999999"/>
                </a:solidFill>
                <a:latin typeface="Arvo"/>
                <a:ea typeface="Arvo"/>
                <a:cs typeface="Arvo"/>
                <a:sym typeface="Arvo"/>
              </a:defRPr>
            </a:lvl1pPr>
            <a:lvl2pPr lvl="1">
              <a:spcBef>
                <a:spcPts val="0"/>
              </a:spcBef>
              <a:spcAft>
                <a:spcPts val="0"/>
              </a:spcAft>
              <a:buClr>
                <a:srgbClr val="999999"/>
              </a:buClr>
              <a:buSzPts val="1800"/>
              <a:buFont typeface="Arvo"/>
              <a:buNone/>
              <a:defRPr sz="1800">
                <a:solidFill>
                  <a:srgbClr val="999999"/>
                </a:solidFill>
                <a:latin typeface="Arvo"/>
                <a:ea typeface="Arvo"/>
                <a:cs typeface="Arvo"/>
                <a:sym typeface="Arvo"/>
              </a:defRPr>
            </a:lvl2pPr>
            <a:lvl3pPr lvl="2">
              <a:spcBef>
                <a:spcPts val="0"/>
              </a:spcBef>
              <a:spcAft>
                <a:spcPts val="0"/>
              </a:spcAft>
              <a:buClr>
                <a:srgbClr val="999999"/>
              </a:buClr>
              <a:buSzPts val="1800"/>
              <a:buFont typeface="Arvo"/>
              <a:buNone/>
              <a:defRPr sz="1800">
                <a:solidFill>
                  <a:srgbClr val="999999"/>
                </a:solidFill>
                <a:latin typeface="Arvo"/>
                <a:ea typeface="Arvo"/>
                <a:cs typeface="Arvo"/>
                <a:sym typeface="Arvo"/>
              </a:defRPr>
            </a:lvl3pPr>
            <a:lvl4pPr lvl="3">
              <a:spcBef>
                <a:spcPts val="0"/>
              </a:spcBef>
              <a:spcAft>
                <a:spcPts val="0"/>
              </a:spcAft>
              <a:buClr>
                <a:srgbClr val="999999"/>
              </a:buClr>
              <a:buSzPts val="1800"/>
              <a:buFont typeface="Arvo"/>
              <a:buNone/>
              <a:defRPr sz="1800">
                <a:solidFill>
                  <a:srgbClr val="999999"/>
                </a:solidFill>
                <a:latin typeface="Arvo"/>
                <a:ea typeface="Arvo"/>
                <a:cs typeface="Arvo"/>
                <a:sym typeface="Arvo"/>
              </a:defRPr>
            </a:lvl4pPr>
            <a:lvl5pPr lvl="4">
              <a:spcBef>
                <a:spcPts val="0"/>
              </a:spcBef>
              <a:spcAft>
                <a:spcPts val="0"/>
              </a:spcAft>
              <a:buClr>
                <a:srgbClr val="999999"/>
              </a:buClr>
              <a:buSzPts val="1800"/>
              <a:buFont typeface="Arvo"/>
              <a:buNone/>
              <a:defRPr sz="1800">
                <a:solidFill>
                  <a:srgbClr val="999999"/>
                </a:solidFill>
                <a:latin typeface="Arvo"/>
                <a:ea typeface="Arvo"/>
                <a:cs typeface="Arvo"/>
                <a:sym typeface="Arvo"/>
              </a:defRPr>
            </a:lvl5pPr>
            <a:lvl6pPr lvl="5">
              <a:spcBef>
                <a:spcPts val="0"/>
              </a:spcBef>
              <a:spcAft>
                <a:spcPts val="0"/>
              </a:spcAft>
              <a:buClr>
                <a:srgbClr val="999999"/>
              </a:buClr>
              <a:buSzPts val="1800"/>
              <a:buFont typeface="Arvo"/>
              <a:buNone/>
              <a:defRPr sz="1800">
                <a:solidFill>
                  <a:srgbClr val="999999"/>
                </a:solidFill>
                <a:latin typeface="Arvo"/>
                <a:ea typeface="Arvo"/>
                <a:cs typeface="Arvo"/>
                <a:sym typeface="Arvo"/>
              </a:defRPr>
            </a:lvl6pPr>
            <a:lvl7pPr lvl="6">
              <a:spcBef>
                <a:spcPts val="0"/>
              </a:spcBef>
              <a:spcAft>
                <a:spcPts val="0"/>
              </a:spcAft>
              <a:buClr>
                <a:srgbClr val="999999"/>
              </a:buClr>
              <a:buSzPts val="1800"/>
              <a:buFont typeface="Arvo"/>
              <a:buNone/>
              <a:defRPr sz="1800">
                <a:solidFill>
                  <a:srgbClr val="999999"/>
                </a:solidFill>
                <a:latin typeface="Arvo"/>
                <a:ea typeface="Arvo"/>
                <a:cs typeface="Arvo"/>
                <a:sym typeface="Arvo"/>
              </a:defRPr>
            </a:lvl7pPr>
            <a:lvl8pPr lvl="7">
              <a:spcBef>
                <a:spcPts val="0"/>
              </a:spcBef>
              <a:spcAft>
                <a:spcPts val="0"/>
              </a:spcAft>
              <a:buClr>
                <a:srgbClr val="999999"/>
              </a:buClr>
              <a:buSzPts val="1800"/>
              <a:buFont typeface="Arvo"/>
              <a:buNone/>
              <a:defRPr sz="1800">
                <a:solidFill>
                  <a:srgbClr val="999999"/>
                </a:solidFill>
                <a:latin typeface="Arvo"/>
                <a:ea typeface="Arvo"/>
                <a:cs typeface="Arvo"/>
                <a:sym typeface="Arvo"/>
              </a:defRPr>
            </a:lvl8pPr>
            <a:lvl9pPr lvl="8">
              <a:spcBef>
                <a:spcPts val="0"/>
              </a:spcBef>
              <a:spcAft>
                <a:spcPts val="0"/>
              </a:spcAft>
              <a:buClr>
                <a:srgbClr val="999999"/>
              </a:buClr>
              <a:buSzPts val="1800"/>
              <a:buFont typeface="Arvo"/>
              <a:buNone/>
              <a:defRPr sz="1800">
                <a:solidFill>
                  <a:srgbClr val="999999"/>
                </a:solidFill>
                <a:latin typeface="Arvo"/>
                <a:ea typeface="Arvo"/>
                <a:cs typeface="Arvo"/>
                <a:sym typeface="Arvo"/>
              </a:defRPr>
            </a:lvl9pPr>
          </a:lstStyle>
          <a:p>
            <a:endParaRPr/>
          </a:p>
        </p:txBody>
      </p:sp>
      <p:sp>
        <p:nvSpPr>
          <p:cNvPr id="8" name="Google Shape;8;p1"/>
          <p:cNvSpPr txBox="1">
            <a:spLocks noGrp="1"/>
          </p:cNvSpPr>
          <p:nvPr>
            <p:ph type="sldNum" idx="12"/>
          </p:nvPr>
        </p:nvSpPr>
        <p:spPr>
          <a:xfrm>
            <a:off x="4297650" y="4613400"/>
            <a:ext cx="548700" cy="530100"/>
          </a:xfrm>
          <a:prstGeom prst="rect">
            <a:avLst/>
          </a:prstGeom>
          <a:noFill/>
          <a:ln>
            <a:noFill/>
          </a:ln>
        </p:spPr>
        <p:txBody>
          <a:bodyPr spcFirstLastPara="1" wrap="square" lIns="91425" tIns="91425" rIns="91425" bIns="91425" anchor="ctr" anchorCtr="0">
            <a:noAutofit/>
          </a:bodyPr>
          <a:lstStyle>
            <a:lvl1pPr lvl="0" algn="ctr">
              <a:buNone/>
              <a:defRPr sz="1200">
                <a:solidFill>
                  <a:srgbClr val="FFFFFF"/>
                </a:solidFill>
                <a:latin typeface="Arvo"/>
                <a:ea typeface="Arvo"/>
                <a:cs typeface="Arvo"/>
                <a:sym typeface="Arvo"/>
              </a:defRPr>
            </a:lvl1pPr>
            <a:lvl2pPr lvl="1" algn="ctr">
              <a:buNone/>
              <a:defRPr sz="1200">
                <a:solidFill>
                  <a:srgbClr val="FFFFFF"/>
                </a:solidFill>
                <a:latin typeface="Arvo"/>
                <a:ea typeface="Arvo"/>
                <a:cs typeface="Arvo"/>
                <a:sym typeface="Arvo"/>
              </a:defRPr>
            </a:lvl2pPr>
            <a:lvl3pPr lvl="2" algn="ctr">
              <a:buNone/>
              <a:defRPr sz="1200">
                <a:solidFill>
                  <a:srgbClr val="FFFFFF"/>
                </a:solidFill>
                <a:latin typeface="Arvo"/>
                <a:ea typeface="Arvo"/>
                <a:cs typeface="Arvo"/>
                <a:sym typeface="Arvo"/>
              </a:defRPr>
            </a:lvl3pPr>
            <a:lvl4pPr lvl="3" algn="ctr">
              <a:buNone/>
              <a:defRPr sz="1200">
                <a:solidFill>
                  <a:srgbClr val="FFFFFF"/>
                </a:solidFill>
                <a:latin typeface="Arvo"/>
                <a:ea typeface="Arvo"/>
                <a:cs typeface="Arvo"/>
                <a:sym typeface="Arvo"/>
              </a:defRPr>
            </a:lvl4pPr>
            <a:lvl5pPr lvl="4" algn="ctr">
              <a:buNone/>
              <a:defRPr sz="1200">
                <a:solidFill>
                  <a:srgbClr val="FFFFFF"/>
                </a:solidFill>
                <a:latin typeface="Arvo"/>
                <a:ea typeface="Arvo"/>
                <a:cs typeface="Arvo"/>
                <a:sym typeface="Arvo"/>
              </a:defRPr>
            </a:lvl5pPr>
            <a:lvl6pPr lvl="5" algn="ctr">
              <a:buNone/>
              <a:defRPr sz="1200">
                <a:solidFill>
                  <a:srgbClr val="FFFFFF"/>
                </a:solidFill>
                <a:latin typeface="Arvo"/>
                <a:ea typeface="Arvo"/>
                <a:cs typeface="Arvo"/>
                <a:sym typeface="Arvo"/>
              </a:defRPr>
            </a:lvl6pPr>
            <a:lvl7pPr lvl="6" algn="ctr">
              <a:buNone/>
              <a:defRPr sz="1200">
                <a:solidFill>
                  <a:srgbClr val="FFFFFF"/>
                </a:solidFill>
                <a:latin typeface="Arvo"/>
                <a:ea typeface="Arvo"/>
                <a:cs typeface="Arvo"/>
                <a:sym typeface="Arvo"/>
              </a:defRPr>
            </a:lvl7pPr>
            <a:lvl8pPr lvl="7" algn="ctr">
              <a:buNone/>
              <a:defRPr sz="1200">
                <a:solidFill>
                  <a:srgbClr val="FFFFFF"/>
                </a:solidFill>
                <a:latin typeface="Arvo"/>
                <a:ea typeface="Arvo"/>
                <a:cs typeface="Arvo"/>
                <a:sym typeface="Arvo"/>
              </a:defRPr>
            </a:lvl8pPr>
            <a:lvl9pPr lvl="8" algn="ctr">
              <a:buNone/>
              <a:defRPr sz="1200">
                <a:solidFill>
                  <a:srgbClr val="FFFFFF"/>
                </a:solidFill>
                <a:latin typeface="Arvo"/>
                <a:ea typeface="Arvo"/>
                <a:cs typeface="Arvo"/>
                <a:sym typeface="Arvo"/>
              </a:defRPr>
            </a:lvl9pPr>
          </a:lstStyle>
          <a:p>
            <a:pPr defTabSz="914400">
              <a:buClr>
                <a:srgbClr val="000000"/>
              </a:buClr>
              <a:buFont typeface="Arial"/>
              <a:buNone/>
            </a:pPr>
            <a:fld id="{00000000-1234-1234-1234-123412341234}" type="slidenum">
              <a:rPr lang="en" kern="0"/>
              <a:pPr defTabSz="914400">
                <a:buClr>
                  <a:srgbClr val="000000"/>
                </a:buClr>
                <a:buFont typeface="Arial"/>
                <a:buNone/>
              </a:pPr>
              <a:t>‹#›</a:t>
            </a:fld>
            <a:endParaRPr kern="0"/>
          </a:p>
        </p:txBody>
      </p:sp>
    </p:spTree>
    <p:extLst>
      <p:ext uri="{BB962C8B-B14F-4D97-AF65-F5344CB8AC3E}">
        <p14:creationId xmlns:p14="http://schemas.microsoft.com/office/powerpoint/2010/main" val="3686760249"/>
      </p:ext>
    </p:extLst>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84525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5.xml"/><Relationship Id="rId5" Type="http://schemas.microsoft.com/office/2007/relationships/hdphoto" Target="../media/hdphoto6.wdp"/><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29.jpeg"/><Relationship Id="rId4" Type="http://schemas.openxmlformats.org/officeDocument/2006/relationships/image" Target="../media/image28.jpg"/></Relationships>
</file>

<file path=ppt/slides/_rels/slide18.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0.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80.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g"/><Relationship Id="rId9" Type="http://schemas.openxmlformats.org/officeDocument/2006/relationships/image" Target="../media/image47.jp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5.pn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9.jpe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46" name="Group 145"/>
          <p:cNvGrpSpPr/>
          <p:nvPr/>
        </p:nvGrpSpPr>
        <p:grpSpPr>
          <a:xfrm>
            <a:off x="0" y="1801008"/>
            <a:ext cx="9154533" cy="2915263"/>
            <a:chOff x="0" y="2401343"/>
            <a:chExt cx="12202866" cy="3887017"/>
          </a:xfrm>
        </p:grpSpPr>
        <p:sp>
          <p:nvSpPr>
            <p:cNvPr id="145" name="Oval 144"/>
            <p:cNvSpPr/>
            <p:nvPr/>
          </p:nvSpPr>
          <p:spPr>
            <a:xfrm>
              <a:off x="8858250" y="2509564"/>
              <a:ext cx="876300" cy="8763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5" name="Group 124"/>
            <p:cNvGrpSpPr/>
            <p:nvPr/>
          </p:nvGrpSpPr>
          <p:grpSpPr>
            <a:xfrm>
              <a:off x="0" y="2401343"/>
              <a:ext cx="12202866" cy="3887017"/>
              <a:chOff x="0" y="2605223"/>
              <a:chExt cx="12202866" cy="3887017"/>
            </a:xfrm>
            <a:solidFill>
              <a:schemeClr val="bg1">
                <a:lumMod val="75000"/>
              </a:schemeClr>
            </a:solidFill>
          </p:grpSpPr>
          <p:sp>
            <p:nvSpPr>
              <p:cNvPr id="126" name="Oval 125"/>
              <p:cNvSpPr/>
              <p:nvPr/>
            </p:nvSpPr>
            <p:spPr>
              <a:xfrm>
                <a:off x="0" y="4954386"/>
                <a:ext cx="897774" cy="8977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 name="Oval 126"/>
              <p:cNvSpPr/>
              <p:nvPr/>
            </p:nvSpPr>
            <p:spPr>
              <a:xfrm>
                <a:off x="764771" y="5403273"/>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Oval 127"/>
              <p:cNvSpPr/>
              <p:nvPr/>
            </p:nvSpPr>
            <p:spPr>
              <a:xfrm>
                <a:off x="1223090" y="5378334"/>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Oval 128"/>
              <p:cNvSpPr/>
              <p:nvPr/>
            </p:nvSpPr>
            <p:spPr>
              <a:xfrm>
                <a:off x="2094807" y="5685906"/>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p:cNvSpPr/>
              <p:nvPr/>
            </p:nvSpPr>
            <p:spPr>
              <a:xfrm>
                <a:off x="3192086" y="5120641"/>
                <a:ext cx="798024" cy="798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p:cNvSpPr/>
              <p:nvPr/>
            </p:nvSpPr>
            <p:spPr>
              <a:xfrm>
                <a:off x="3667032" y="5178829"/>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val 131"/>
              <p:cNvSpPr/>
              <p:nvPr/>
            </p:nvSpPr>
            <p:spPr>
              <a:xfrm>
                <a:off x="4455622" y="5137266"/>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Oval 132"/>
              <p:cNvSpPr/>
              <p:nvPr/>
            </p:nvSpPr>
            <p:spPr>
              <a:xfrm>
                <a:off x="4858950" y="4861763"/>
                <a:ext cx="914401" cy="9144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Oval 133"/>
              <p:cNvSpPr/>
              <p:nvPr/>
            </p:nvSpPr>
            <p:spPr>
              <a:xfrm>
                <a:off x="6526460" y="2973494"/>
                <a:ext cx="1919058" cy="1919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p:cNvSpPr/>
              <p:nvPr/>
            </p:nvSpPr>
            <p:spPr>
              <a:xfrm>
                <a:off x="5773351" y="3846424"/>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Oval 135"/>
              <p:cNvSpPr/>
              <p:nvPr/>
            </p:nvSpPr>
            <p:spPr>
              <a:xfrm>
                <a:off x="5441270" y="4463936"/>
                <a:ext cx="764770" cy="7647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Oval 136"/>
              <p:cNvSpPr/>
              <p:nvPr/>
            </p:nvSpPr>
            <p:spPr>
              <a:xfrm>
                <a:off x="7915954" y="2605223"/>
                <a:ext cx="1327800" cy="1327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p:cNvSpPr/>
              <p:nvPr/>
            </p:nvSpPr>
            <p:spPr>
              <a:xfrm>
                <a:off x="9174014" y="3061813"/>
                <a:ext cx="1225966" cy="12259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p:cNvSpPr/>
              <p:nvPr/>
            </p:nvSpPr>
            <p:spPr>
              <a:xfrm>
                <a:off x="10091433" y="3003712"/>
                <a:ext cx="2111433" cy="21114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p:cNvSpPr/>
              <p:nvPr/>
            </p:nvSpPr>
            <p:spPr>
              <a:xfrm>
                <a:off x="8067664" y="3464039"/>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p:cNvSpPr/>
              <p:nvPr/>
            </p:nvSpPr>
            <p:spPr>
              <a:xfrm>
                <a:off x="9214820" y="3996053"/>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Oval 141"/>
              <p:cNvSpPr/>
              <p:nvPr/>
            </p:nvSpPr>
            <p:spPr>
              <a:xfrm>
                <a:off x="10730322" y="4245434"/>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Oval 142"/>
              <p:cNvSpPr/>
              <p:nvPr/>
            </p:nvSpPr>
            <p:spPr>
              <a:xfrm>
                <a:off x="2569752" y="5544589"/>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 name="TextBox 2"/>
          <p:cNvSpPr txBox="1"/>
          <p:nvPr/>
        </p:nvSpPr>
        <p:spPr>
          <a:xfrm>
            <a:off x="2051720" y="195486"/>
            <a:ext cx="7095039" cy="900247"/>
          </a:xfrm>
          <a:prstGeom prst="rect">
            <a:avLst/>
          </a:prstGeom>
          <a:noFill/>
        </p:spPr>
        <p:txBody>
          <a:bodyPr wrap="none" lIns="68589" tIns="34295" rIns="68589" bIns="34295" rtlCol="0">
            <a:spAutoFit/>
          </a:bodyPr>
          <a:lstStyle/>
          <a:p>
            <a:r>
              <a:rPr lang="en-IN" sz="5400" b="1" dirty="0">
                <a:solidFill>
                  <a:schemeClr val="bg1">
                    <a:lumMod val="95000"/>
                  </a:schemeClr>
                </a:solidFill>
                <a:latin typeface="+mj-lt"/>
                <a:cs typeface="Arial" pitchFamily="34" charset="0"/>
              </a:rPr>
              <a:t>Aero -Otico- Equilibrium</a:t>
            </a:r>
          </a:p>
        </p:txBody>
      </p:sp>
      <p:sp>
        <p:nvSpPr>
          <p:cNvPr id="4" name="TextBox 3"/>
          <p:cNvSpPr txBox="1"/>
          <p:nvPr/>
        </p:nvSpPr>
        <p:spPr>
          <a:xfrm>
            <a:off x="2638740" y="1167594"/>
            <a:ext cx="6092805" cy="392415"/>
          </a:xfrm>
          <a:prstGeom prst="rect">
            <a:avLst/>
          </a:prstGeom>
          <a:noFill/>
        </p:spPr>
        <p:txBody>
          <a:bodyPr wrap="square" lIns="68589" tIns="34295" rIns="68589" bIns="34295" rtlCol="0">
            <a:spAutoFit/>
          </a:bodyPr>
          <a:lstStyle/>
          <a:p>
            <a:r>
              <a:rPr lang="en-IN" sz="2100" b="1" dirty="0">
                <a:solidFill>
                  <a:schemeClr val="bg1">
                    <a:lumMod val="95000"/>
                  </a:schemeClr>
                </a:solidFill>
                <a:latin typeface="+mj-lt"/>
                <a:cs typeface="Arial" pitchFamily="34" charset="0"/>
              </a:rPr>
              <a:t>( The Journey of the ‘Stone legs’ to the ‘Jelly legs’ )</a:t>
            </a:r>
          </a:p>
        </p:txBody>
      </p:sp>
      <p:grpSp>
        <p:nvGrpSpPr>
          <p:cNvPr id="124" name="Group 123"/>
          <p:cNvGrpSpPr/>
          <p:nvPr/>
        </p:nvGrpSpPr>
        <p:grpSpPr>
          <a:xfrm>
            <a:off x="0" y="2086758"/>
            <a:ext cx="9154533" cy="2915263"/>
            <a:chOff x="0" y="2605223"/>
            <a:chExt cx="12202866" cy="3887017"/>
          </a:xfrm>
          <a:solidFill>
            <a:schemeClr val="bg1"/>
          </a:solidFill>
        </p:grpSpPr>
        <p:sp>
          <p:nvSpPr>
            <p:cNvPr id="103" name="Oval 102"/>
            <p:cNvSpPr/>
            <p:nvPr/>
          </p:nvSpPr>
          <p:spPr>
            <a:xfrm>
              <a:off x="0" y="4954386"/>
              <a:ext cx="897774" cy="8977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 name="Oval 103"/>
            <p:cNvSpPr/>
            <p:nvPr/>
          </p:nvSpPr>
          <p:spPr>
            <a:xfrm>
              <a:off x="764771" y="5403273"/>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 name="Oval 104"/>
            <p:cNvSpPr/>
            <p:nvPr/>
          </p:nvSpPr>
          <p:spPr>
            <a:xfrm>
              <a:off x="1223090" y="5378334"/>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p:cNvSpPr/>
            <p:nvPr/>
          </p:nvSpPr>
          <p:spPr>
            <a:xfrm>
              <a:off x="2094807" y="5685906"/>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p:cNvSpPr/>
            <p:nvPr/>
          </p:nvSpPr>
          <p:spPr>
            <a:xfrm>
              <a:off x="3192086" y="5120641"/>
              <a:ext cx="798024" cy="7980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p:cNvSpPr/>
            <p:nvPr/>
          </p:nvSpPr>
          <p:spPr>
            <a:xfrm>
              <a:off x="3667032" y="5178829"/>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Oval 108"/>
            <p:cNvSpPr/>
            <p:nvPr/>
          </p:nvSpPr>
          <p:spPr>
            <a:xfrm>
              <a:off x="4455622" y="5137266"/>
              <a:ext cx="565265" cy="5652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Oval 109"/>
            <p:cNvSpPr/>
            <p:nvPr/>
          </p:nvSpPr>
          <p:spPr>
            <a:xfrm>
              <a:off x="4858950" y="4861763"/>
              <a:ext cx="914401" cy="91440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Oval 110"/>
            <p:cNvSpPr/>
            <p:nvPr/>
          </p:nvSpPr>
          <p:spPr>
            <a:xfrm>
              <a:off x="6526460" y="2973494"/>
              <a:ext cx="1919058" cy="19190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Oval 111"/>
            <p:cNvSpPr/>
            <p:nvPr/>
          </p:nvSpPr>
          <p:spPr>
            <a:xfrm>
              <a:off x="5773351" y="3846424"/>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val 112"/>
            <p:cNvSpPr/>
            <p:nvPr/>
          </p:nvSpPr>
          <p:spPr>
            <a:xfrm>
              <a:off x="5441270" y="4463936"/>
              <a:ext cx="764770" cy="7647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Oval 113"/>
            <p:cNvSpPr/>
            <p:nvPr/>
          </p:nvSpPr>
          <p:spPr>
            <a:xfrm>
              <a:off x="7915954" y="2605223"/>
              <a:ext cx="1327800" cy="13277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5" name="Oval 114"/>
            <p:cNvSpPr/>
            <p:nvPr/>
          </p:nvSpPr>
          <p:spPr>
            <a:xfrm>
              <a:off x="9174014" y="3061813"/>
              <a:ext cx="1225966" cy="12259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6" name="Oval 115"/>
            <p:cNvSpPr/>
            <p:nvPr/>
          </p:nvSpPr>
          <p:spPr>
            <a:xfrm>
              <a:off x="10091433" y="3003712"/>
              <a:ext cx="2111433" cy="21114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Oval 116"/>
            <p:cNvSpPr/>
            <p:nvPr/>
          </p:nvSpPr>
          <p:spPr>
            <a:xfrm>
              <a:off x="8067664" y="3464039"/>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117"/>
            <p:cNvSpPr/>
            <p:nvPr/>
          </p:nvSpPr>
          <p:spPr>
            <a:xfrm>
              <a:off x="9214820" y="3996053"/>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Oval 118"/>
            <p:cNvSpPr/>
            <p:nvPr/>
          </p:nvSpPr>
          <p:spPr>
            <a:xfrm>
              <a:off x="10730322" y="4245434"/>
              <a:ext cx="1472544" cy="14725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p:cNvSpPr/>
            <p:nvPr/>
          </p:nvSpPr>
          <p:spPr>
            <a:xfrm>
              <a:off x="2569752" y="5544589"/>
              <a:ext cx="947651" cy="9476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1" name="Rectangle 120"/>
          <p:cNvSpPr/>
          <p:nvPr/>
        </p:nvSpPr>
        <p:spPr>
          <a:xfrm>
            <a:off x="0" y="2954479"/>
            <a:ext cx="9153868" cy="2189021"/>
          </a:xfrm>
          <a:custGeom>
            <a:avLst/>
            <a:gdLst>
              <a:gd name="connsiteX0" fmla="*/ 0 w 12188825"/>
              <a:gd name="connsiteY0" fmla="*/ 0 h 1454727"/>
              <a:gd name="connsiteX1" fmla="*/ 12188825 w 12188825"/>
              <a:gd name="connsiteY1" fmla="*/ 0 h 1454727"/>
              <a:gd name="connsiteX2" fmla="*/ 12188825 w 12188825"/>
              <a:gd name="connsiteY2" fmla="*/ 1454727 h 1454727"/>
              <a:gd name="connsiteX3" fmla="*/ 0 w 12188825"/>
              <a:gd name="connsiteY3" fmla="*/ 1454727 h 1454727"/>
              <a:gd name="connsiteX4" fmla="*/ 0 w 12188825"/>
              <a:gd name="connsiteY4" fmla="*/ 0 h 1454727"/>
              <a:gd name="connsiteX0" fmla="*/ 0 w 12188825"/>
              <a:gd name="connsiteY0" fmla="*/ 16626 h 1471353"/>
              <a:gd name="connsiteX1" fmla="*/ 6184669 w 12188825"/>
              <a:gd name="connsiteY1" fmla="*/ 0 h 1471353"/>
              <a:gd name="connsiteX2" fmla="*/ 12188825 w 12188825"/>
              <a:gd name="connsiteY2" fmla="*/ 16626 h 1471353"/>
              <a:gd name="connsiteX3" fmla="*/ 12188825 w 12188825"/>
              <a:gd name="connsiteY3" fmla="*/ 1471353 h 1471353"/>
              <a:gd name="connsiteX4" fmla="*/ 0 w 12188825"/>
              <a:gd name="connsiteY4" fmla="*/ 1471353 h 1471353"/>
              <a:gd name="connsiteX5" fmla="*/ 0 w 12188825"/>
              <a:gd name="connsiteY5" fmla="*/ 16626 h 1471353"/>
              <a:gd name="connsiteX0" fmla="*/ 0 w 12188825"/>
              <a:gd name="connsiteY0" fmla="*/ 349135 h 1803862"/>
              <a:gd name="connsiteX1" fmla="*/ 5802283 w 12188825"/>
              <a:gd name="connsiteY1" fmla="*/ 0 h 1803862"/>
              <a:gd name="connsiteX2" fmla="*/ 12188825 w 12188825"/>
              <a:gd name="connsiteY2" fmla="*/ 349135 h 1803862"/>
              <a:gd name="connsiteX3" fmla="*/ 12188825 w 12188825"/>
              <a:gd name="connsiteY3" fmla="*/ 1803862 h 1803862"/>
              <a:gd name="connsiteX4" fmla="*/ 0 w 12188825"/>
              <a:gd name="connsiteY4" fmla="*/ 1803862 h 1803862"/>
              <a:gd name="connsiteX5" fmla="*/ 0 w 12188825"/>
              <a:gd name="connsiteY5" fmla="*/ 349135 h 1803862"/>
              <a:gd name="connsiteX0" fmla="*/ 0 w 12188825"/>
              <a:gd name="connsiteY0" fmla="*/ 1463967 h 2918694"/>
              <a:gd name="connsiteX1" fmla="*/ 5802283 w 12188825"/>
              <a:gd name="connsiteY1" fmla="*/ 1114832 h 2918694"/>
              <a:gd name="connsiteX2" fmla="*/ 8046720 w 12188825"/>
              <a:gd name="connsiteY2" fmla="*/ 927 h 2918694"/>
              <a:gd name="connsiteX3" fmla="*/ 12188825 w 12188825"/>
              <a:gd name="connsiteY3" fmla="*/ 1463967 h 2918694"/>
              <a:gd name="connsiteX4" fmla="*/ 12188825 w 12188825"/>
              <a:gd name="connsiteY4" fmla="*/ 2918694 h 2918694"/>
              <a:gd name="connsiteX5" fmla="*/ 0 w 12188825"/>
              <a:gd name="connsiteY5" fmla="*/ 2918694 h 2918694"/>
              <a:gd name="connsiteX6" fmla="*/ 0 w 12188825"/>
              <a:gd name="connsiteY6" fmla="*/ 1463967 h 2918694"/>
              <a:gd name="connsiteX0" fmla="*/ 0 w 12188825"/>
              <a:gd name="connsiteY0" fmla="*/ 1463967 h 2918694"/>
              <a:gd name="connsiteX1" fmla="*/ 5802283 w 12188825"/>
              <a:gd name="connsiteY1" fmla="*/ 1114832 h 2918694"/>
              <a:gd name="connsiteX2" fmla="*/ 8046720 w 12188825"/>
              <a:gd name="connsiteY2" fmla="*/ 927 h 2918694"/>
              <a:gd name="connsiteX3" fmla="*/ 11272058 w 12188825"/>
              <a:gd name="connsiteY3" fmla="*/ 333436 h 2918694"/>
              <a:gd name="connsiteX4" fmla="*/ 12188825 w 12188825"/>
              <a:gd name="connsiteY4" fmla="*/ 1463967 h 2918694"/>
              <a:gd name="connsiteX5" fmla="*/ 12188825 w 12188825"/>
              <a:gd name="connsiteY5" fmla="*/ 2918694 h 2918694"/>
              <a:gd name="connsiteX6" fmla="*/ 0 w 12188825"/>
              <a:gd name="connsiteY6" fmla="*/ 2918694 h 2918694"/>
              <a:gd name="connsiteX7" fmla="*/ 0 w 12188825"/>
              <a:gd name="connsiteY7" fmla="*/ 1463967 h 2918694"/>
              <a:gd name="connsiteX0" fmla="*/ 0 w 12188825"/>
              <a:gd name="connsiteY0" fmla="*/ 1463967 h 2918694"/>
              <a:gd name="connsiteX1" fmla="*/ 1828800 w 12188825"/>
              <a:gd name="connsiteY1" fmla="*/ 1896229 h 2918694"/>
              <a:gd name="connsiteX2" fmla="*/ 5802283 w 12188825"/>
              <a:gd name="connsiteY2" fmla="*/ 1114832 h 2918694"/>
              <a:gd name="connsiteX3" fmla="*/ 8046720 w 12188825"/>
              <a:gd name="connsiteY3" fmla="*/ 927 h 2918694"/>
              <a:gd name="connsiteX4" fmla="*/ 11272058 w 12188825"/>
              <a:gd name="connsiteY4" fmla="*/ 333436 h 2918694"/>
              <a:gd name="connsiteX5" fmla="*/ 12188825 w 12188825"/>
              <a:gd name="connsiteY5" fmla="*/ 1463967 h 2918694"/>
              <a:gd name="connsiteX6" fmla="*/ 12188825 w 12188825"/>
              <a:gd name="connsiteY6" fmla="*/ 2918694 h 2918694"/>
              <a:gd name="connsiteX7" fmla="*/ 0 w 12188825"/>
              <a:gd name="connsiteY7" fmla="*/ 2918694 h 2918694"/>
              <a:gd name="connsiteX8" fmla="*/ 0 w 12188825"/>
              <a:gd name="connsiteY8" fmla="*/ 1463967 h 2918694"/>
              <a:gd name="connsiteX0" fmla="*/ 0 w 12188825"/>
              <a:gd name="connsiteY0" fmla="*/ 1463967 h 2918694"/>
              <a:gd name="connsiteX1" fmla="*/ 1828800 w 12188825"/>
              <a:gd name="connsiteY1" fmla="*/ 1896229 h 2918694"/>
              <a:gd name="connsiteX2" fmla="*/ 3707476 w 12188825"/>
              <a:gd name="connsiteY2" fmla="*/ 1862978 h 2918694"/>
              <a:gd name="connsiteX3" fmla="*/ 5802283 w 12188825"/>
              <a:gd name="connsiteY3" fmla="*/ 1114832 h 2918694"/>
              <a:gd name="connsiteX4" fmla="*/ 8046720 w 12188825"/>
              <a:gd name="connsiteY4" fmla="*/ 927 h 2918694"/>
              <a:gd name="connsiteX5" fmla="*/ 11272058 w 12188825"/>
              <a:gd name="connsiteY5" fmla="*/ 333436 h 2918694"/>
              <a:gd name="connsiteX6" fmla="*/ 12188825 w 12188825"/>
              <a:gd name="connsiteY6" fmla="*/ 1463967 h 2918694"/>
              <a:gd name="connsiteX7" fmla="*/ 12188825 w 12188825"/>
              <a:gd name="connsiteY7" fmla="*/ 2918694 h 2918694"/>
              <a:gd name="connsiteX8" fmla="*/ 0 w 12188825"/>
              <a:gd name="connsiteY8" fmla="*/ 2918694 h 2918694"/>
              <a:gd name="connsiteX9" fmla="*/ 0 w 12188825"/>
              <a:gd name="connsiteY9" fmla="*/ 1463967 h 2918694"/>
              <a:gd name="connsiteX0" fmla="*/ 0 w 12188825"/>
              <a:gd name="connsiteY0" fmla="*/ 1463967 h 2918694"/>
              <a:gd name="connsiteX1" fmla="*/ 1828800 w 12188825"/>
              <a:gd name="connsiteY1" fmla="*/ 2112360 h 2918694"/>
              <a:gd name="connsiteX2" fmla="*/ 3707476 w 12188825"/>
              <a:gd name="connsiteY2" fmla="*/ 1862978 h 2918694"/>
              <a:gd name="connsiteX3" fmla="*/ 5802283 w 12188825"/>
              <a:gd name="connsiteY3" fmla="*/ 1114832 h 2918694"/>
              <a:gd name="connsiteX4" fmla="*/ 8046720 w 12188825"/>
              <a:gd name="connsiteY4" fmla="*/ 927 h 2918694"/>
              <a:gd name="connsiteX5" fmla="*/ 11272058 w 12188825"/>
              <a:gd name="connsiteY5" fmla="*/ 333436 h 2918694"/>
              <a:gd name="connsiteX6" fmla="*/ 12188825 w 12188825"/>
              <a:gd name="connsiteY6" fmla="*/ 1463967 h 2918694"/>
              <a:gd name="connsiteX7" fmla="*/ 12188825 w 12188825"/>
              <a:gd name="connsiteY7" fmla="*/ 2918694 h 2918694"/>
              <a:gd name="connsiteX8" fmla="*/ 0 w 12188825"/>
              <a:gd name="connsiteY8" fmla="*/ 2918694 h 2918694"/>
              <a:gd name="connsiteX9" fmla="*/ 0 w 12188825"/>
              <a:gd name="connsiteY9" fmla="*/ 1463967 h 2918694"/>
              <a:gd name="connsiteX0" fmla="*/ 0 w 12222076"/>
              <a:gd name="connsiteY0" fmla="*/ 1463967 h 2918694"/>
              <a:gd name="connsiteX1" fmla="*/ 1828800 w 12222076"/>
              <a:gd name="connsiteY1" fmla="*/ 2112360 h 2918694"/>
              <a:gd name="connsiteX2" fmla="*/ 3707476 w 12222076"/>
              <a:gd name="connsiteY2" fmla="*/ 1862978 h 2918694"/>
              <a:gd name="connsiteX3" fmla="*/ 5802283 w 12222076"/>
              <a:gd name="connsiteY3" fmla="*/ 1114832 h 2918694"/>
              <a:gd name="connsiteX4" fmla="*/ 8046720 w 12222076"/>
              <a:gd name="connsiteY4" fmla="*/ 927 h 2918694"/>
              <a:gd name="connsiteX5" fmla="*/ 11272058 w 12222076"/>
              <a:gd name="connsiteY5" fmla="*/ 333436 h 2918694"/>
              <a:gd name="connsiteX6" fmla="*/ 12222076 w 12222076"/>
              <a:gd name="connsiteY6" fmla="*/ 217058 h 2918694"/>
              <a:gd name="connsiteX7" fmla="*/ 12188825 w 12222076"/>
              <a:gd name="connsiteY7" fmla="*/ 2918694 h 2918694"/>
              <a:gd name="connsiteX8" fmla="*/ 0 w 12222076"/>
              <a:gd name="connsiteY8" fmla="*/ 2918694 h 2918694"/>
              <a:gd name="connsiteX9" fmla="*/ 0 w 12222076"/>
              <a:gd name="connsiteY9" fmla="*/ 1463967 h 2918694"/>
              <a:gd name="connsiteX0" fmla="*/ 0 w 12196955"/>
              <a:gd name="connsiteY0" fmla="*/ 1463967 h 2918694"/>
              <a:gd name="connsiteX1" fmla="*/ 1828800 w 12196955"/>
              <a:gd name="connsiteY1" fmla="*/ 2112360 h 2918694"/>
              <a:gd name="connsiteX2" fmla="*/ 3707476 w 12196955"/>
              <a:gd name="connsiteY2" fmla="*/ 1862978 h 2918694"/>
              <a:gd name="connsiteX3" fmla="*/ 5802283 w 12196955"/>
              <a:gd name="connsiteY3" fmla="*/ 1114832 h 2918694"/>
              <a:gd name="connsiteX4" fmla="*/ 8046720 w 12196955"/>
              <a:gd name="connsiteY4" fmla="*/ 927 h 2918694"/>
              <a:gd name="connsiteX5" fmla="*/ 11272058 w 12196955"/>
              <a:gd name="connsiteY5" fmla="*/ 333436 h 2918694"/>
              <a:gd name="connsiteX6" fmla="*/ 12196955 w 12196955"/>
              <a:gd name="connsiteY6" fmla="*/ 217058 h 2918694"/>
              <a:gd name="connsiteX7" fmla="*/ 12188825 w 12196955"/>
              <a:gd name="connsiteY7" fmla="*/ 2918694 h 2918694"/>
              <a:gd name="connsiteX8" fmla="*/ 0 w 12196955"/>
              <a:gd name="connsiteY8" fmla="*/ 2918694 h 2918694"/>
              <a:gd name="connsiteX9" fmla="*/ 0 w 12196955"/>
              <a:gd name="connsiteY9" fmla="*/ 1463967 h 2918694"/>
              <a:gd name="connsiteX0" fmla="*/ 0 w 12201979"/>
              <a:gd name="connsiteY0" fmla="*/ 1463967 h 2918694"/>
              <a:gd name="connsiteX1" fmla="*/ 1828800 w 12201979"/>
              <a:gd name="connsiteY1" fmla="*/ 2112360 h 2918694"/>
              <a:gd name="connsiteX2" fmla="*/ 3707476 w 12201979"/>
              <a:gd name="connsiteY2" fmla="*/ 1862978 h 2918694"/>
              <a:gd name="connsiteX3" fmla="*/ 5802283 w 12201979"/>
              <a:gd name="connsiteY3" fmla="*/ 1114832 h 2918694"/>
              <a:gd name="connsiteX4" fmla="*/ 8046720 w 12201979"/>
              <a:gd name="connsiteY4" fmla="*/ 927 h 2918694"/>
              <a:gd name="connsiteX5" fmla="*/ 11272058 w 12201979"/>
              <a:gd name="connsiteY5" fmla="*/ 333436 h 2918694"/>
              <a:gd name="connsiteX6" fmla="*/ 12201979 w 12201979"/>
              <a:gd name="connsiteY6" fmla="*/ 247203 h 2918694"/>
              <a:gd name="connsiteX7" fmla="*/ 12188825 w 12201979"/>
              <a:gd name="connsiteY7" fmla="*/ 2918694 h 2918694"/>
              <a:gd name="connsiteX8" fmla="*/ 0 w 12201979"/>
              <a:gd name="connsiteY8" fmla="*/ 2918694 h 2918694"/>
              <a:gd name="connsiteX9" fmla="*/ 0 w 12201979"/>
              <a:gd name="connsiteY9" fmla="*/ 1463967 h 291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1979" h="2918694">
                <a:moveTo>
                  <a:pt x="0" y="1463967"/>
                </a:moveTo>
                <a:cubicBezTo>
                  <a:pt x="498764" y="1430716"/>
                  <a:pt x="1330036" y="2145611"/>
                  <a:pt x="1828800" y="2112360"/>
                </a:cubicBezTo>
                <a:cubicBezTo>
                  <a:pt x="2427316" y="1995982"/>
                  <a:pt x="3108960" y="1979356"/>
                  <a:pt x="3707476" y="1862978"/>
                </a:cubicBezTo>
                <a:lnTo>
                  <a:pt x="5802283" y="1114832"/>
                </a:lnTo>
                <a:cubicBezTo>
                  <a:pt x="6683432" y="1153625"/>
                  <a:pt x="7165571" y="-37866"/>
                  <a:pt x="8046720" y="927"/>
                </a:cubicBezTo>
                <a:cubicBezTo>
                  <a:pt x="8950036" y="316811"/>
                  <a:pt x="10368742" y="17552"/>
                  <a:pt x="11272058" y="333436"/>
                </a:cubicBezTo>
                <a:lnTo>
                  <a:pt x="12201979" y="247203"/>
                </a:lnTo>
                <a:cubicBezTo>
                  <a:pt x="12197594" y="1137700"/>
                  <a:pt x="12193210" y="2028197"/>
                  <a:pt x="12188825" y="2918694"/>
                </a:cubicBezTo>
                <a:lnTo>
                  <a:pt x="0" y="2918694"/>
                </a:lnTo>
                <a:lnTo>
                  <a:pt x="0" y="146396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23" name="Isosceles Triangle 122"/>
          <p:cNvSpPr/>
          <p:nvPr/>
        </p:nvSpPr>
        <p:spPr>
          <a:xfrm>
            <a:off x="1614314" y="2618073"/>
            <a:ext cx="418743" cy="1914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grpSp>
        <p:nvGrpSpPr>
          <p:cNvPr id="102" name="Group 101"/>
          <p:cNvGrpSpPr/>
          <p:nvPr/>
        </p:nvGrpSpPr>
        <p:grpSpPr>
          <a:xfrm rot="18900000">
            <a:off x="947022" y="972125"/>
            <a:ext cx="1807662" cy="1801899"/>
            <a:chOff x="-1322388" y="0"/>
            <a:chExt cx="6505576" cy="6486526"/>
          </a:xfrm>
        </p:grpSpPr>
        <p:sp>
          <p:nvSpPr>
            <p:cNvPr id="92" name="Freeform 83"/>
            <p:cNvSpPr>
              <a:spLocks/>
            </p:cNvSpPr>
            <p:nvPr/>
          </p:nvSpPr>
          <p:spPr bwMode="auto">
            <a:xfrm>
              <a:off x="-1103313" y="4267200"/>
              <a:ext cx="1952625" cy="1985963"/>
            </a:xfrm>
            <a:custGeom>
              <a:avLst/>
              <a:gdLst>
                <a:gd name="T0" fmla="*/ 891 w 1230"/>
                <a:gd name="T1" fmla="*/ 0 h 1251"/>
                <a:gd name="T2" fmla="*/ 1230 w 1230"/>
                <a:gd name="T3" fmla="*/ 390 h 1251"/>
                <a:gd name="T4" fmla="*/ 967 w 1230"/>
                <a:gd name="T5" fmla="*/ 642 h 1251"/>
                <a:gd name="T6" fmla="*/ 960 w 1230"/>
                <a:gd name="T7" fmla="*/ 668 h 1251"/>
                <a:gd name="T8" fmla="*/ 949 w 1230"/>
                <a:gd name="T9" fmla="*/ 711 h 1251"/>
                <a:gd name="T10" fmla="*/ 933 w 1230"/>
                <a:gd name="T11" fmla="*/ 753 h 1251"/>
                <a:gd name="T12" fmla="*/ 912 w 1230"/>
                <a:gd name="T13" fmla="*/ 791 h 1251"/>
                <a:gd name="T14" fmla="*/ 886 w 1230"/>
                <a:gd name="T15" fmla="*/ 829 h 1251"/>
                <a:gd name="T16" fmla="*/ 855 w 1230"/>
                <a:gd name="T17" fmla="*/ 862 h 1251"/>
                <a:gd name="T18" fmla="*/ 846 w 1230"/>
                <a:gd name="T19" fmla="*/ 871 h 1251"/>
                <a:gd name="T20" fmla="*/ 836 w 1230"/>
                <a:gd name="T21" fmla="*/ 880 h 1251"/>
                <a:gd name="T22" fmla="*/ 821 w 1230"/>
                <a:gd name="T23" fmla="*/ 890 h 1251"/>
                <a:gd name="T24" fmla="*/ 804 w 1230"/>
                <a:gd name="T25" fmla="*/ 902 h 1251"/>
                <a:gd name="T26" fmla="*/ 783 w 1230"/>
                <a:gd name="T27" fmla="*/ 916 h 1251"/>
                <a:gd name="T28" fmla="*/ 758 w 1230"/>
                <a:gd name="T29" fmla="*/ 931 h 1251"/>
                <a:gd name="T30" fmla="*/ 729 w 1230"/>
                <a:gd name="T31" fmla="*/ 947 h 1251"/>
                <a:gd name="T32" fmla="*/ 694 w 1230"/>
                <a:gd name="T33" fmla="*/ 965 h 1251"/>
                <a:gd name="T34" fmla="*/ 656 w 1230"/>
                <a:gd name="T35" fmla="*/ 985 h 1251"/>
                <a:gd name="T36" fmla="*/ 611 w 1230"/>
                <a:gd name="T37" fmla="*/ 1006 h 1251"/>
                <a:gd name="T38" fmla="*/ 560 w 1230"/>
                <a:gd name="T39" fmla="*/ 1030 h 1251"/>
                <a:gd name="T40" fmla="*/ 503 w 1230"/>
                <a:gd name="T41" fmla="*/ 1055 h 1251"/>
                <a:gd name="T42" fmla="*/ 440 w 1230"/>
                <a:gd name="T43" fmla="*/ 1082 h 1251"/>
                <a:gd name="T44" fmla="*/ 370 w 1230"/>
                <a:gd name="T45" fmla="*/ 1111 h 1251"/>
                <a:gd name="T46" fmla="*/ 292 w 1230"/>
                <a:gd name="T47" fmla="*/ 1142 h 1251"/>
                <a:gd name="T48" fmla="*/ 229 w 1230"/>
                <a:gd name="T49" fmla="*/ 1167 h 1251"/>
                <a:gd name="T50" fmla="*/ 167 w 1230"/>
                <a:gd name="T51" fmla="*/ 1190 h 1251"/>
                <a:gd name="T52" fmla="*/ 107 w 1230"/>
                <a:gd name="T53" fmla="*/ 1212 h 1251"/>
                <a:gd name="T54" fmla="*/ 51 w 1230"/>
                <a:gd name="T55" fmla="*/ 1233 h 1251"/>
                <a:gd name="T56" fmla="*/ 0 w 1230"/>
                <a:gd name="T57" fmla="*/ 1251 h 1251"/>
                <a:gd name="T58" fmla="*/ 19 w 1230"/>
                <a:gd name="T59" fmla="*/ 1199 h 1251"/>
                <a:gd name="T60" fmla="*/ 39 w 1230"/>
                <a:gd name="T61" fmla="*/ 1143 h 1251"/>
                <a:gd name="T62" fmla="*/ 61 w 1230"/>
                <a:gd name="T63" fmla="*/ 1085 h 1251"/>
                <a:gd name="T64" fmla="*/ 85 w 1230"/>
                <a:gd name="T65" fmla="*/ 1023 h 1251"/>
                <a:gd name="T66" fmla="*/ 110 w 1230"/>
                <a:gd name="T67" fmla="*/ 958 h 1251"/>
                <a:gd name="T68" fmla="*/ 139 w 1230"/>
                <a:gd name="T69" fmla="*/ 881 h 1251"/>
                <a:gd name="T70" fmla="*/ 169 w 1230"/>
                <a:gd name="T71" fmla="*/ 811 h 1251"/>
                <a:gd name="T72" fmla="*/ 195 w 1230"/>
                <a:gd name="T73" fmla="*/ 748 h 1251"/>
                <a:gd name="T74" fmla="*/ 220 w 1230"/>
                <a:gd name="T75" fmla="*/ 692 h 1251"/>
                <a:gd name="T76" fmla="*/ 244 w 1230"/>
                <a:gd name="T77" fmla="*/ 641 h 1251"/>
                <a:gd name="T78" fmla="*/ 266 w 1230"/>
                <a:gd name="T79" fmla="*/ 596 h 1251"/>
                <a:gd name="T80" fmla="*/ 286 w 1230"/>
                <a:gd name="T81" fmla="*/ 556 h 1251"/>
                <a:gd name="T82" fmla="*/ 304 w 1230"/>
                <a:gd name="T83" fmla="*/ 523 h 1251"/>
                <a:gd name="T84" fmla="*/ 320 w 1230"/>
                <a:gd name="T85" fmla="*/ 493 h 1251"/>
                <a:gd name="T86" fmla="*/ 336 w 1230"/>
                <a:gd name="T87" fmla="*/ 468 h 1251"/>
                <a:gd name="T88" fmla="*/ 348 w 1230"/>
                <a:gd name="T89" fmla="*/ 447 h 1251"/>
                <a:gd name="T90" fmla="*/ 361 w 1230"/>
                <a:gd name="T91" fmla="*/ 430 h 1251"/>
                <a:gd name="T92" fmla="*/ 372 w 1230"/>
                <a:gd name="T93" fmla="*/ 416 h 1251"/>
                <a:gd name="T94" fmla="*/ 381 w 1230"/>
                <a:gd name="T95" fmla="*/ 405 h 1251"/>
                <a:gd name="T96" fmla="*/ 388 w 1230"/>
                <a:gd name="T97" fmla="*/ 396 h 1251"/>
                <a:gd name="T98" fmla="*/ 423 w 1230"/>
                <a:gd name="T99" fmla="*/ 366 h 1251"/>
                <a:gd name="T100" fmla="*/ 459 w 1230"/>
                <a:gd name="T101" fmla="*/ 340 h 1251"/>
                <a:gd name="T102" fmla="*/ 499 w 1230"/>
                <a:gd name="T103" fmla="*/ 319 h 1251"/>
                <a:gd name="T104" fmla="*/ 540 w 1230"/>
                <a:gd name="T105" fmla="*/ 302 h 1251"/>
                <a:gd name="T106" fmla="*/ 584 w 1230"/>
                <a:gd name="T107" fmla="*/ 290 h 1251"/>
                <a:gd name="T108" fmla="*/ 608 w 1230"/>
                <a:gd name="T109" fmla="*/ 285 h 1251"/>
                <a:gd name="T110" fmla="*/ 891 w 1230"/>
                <a:gd name="T111" fmla="*/ 0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0" h="1251">
                  <a:moveTo>
                    <a:pt x="891" y="0"/>
                  </a:moveTo>
                  <a:lnTo>
                    <a:pt x="1230" y="390"/>
                  </a:lnTo>
                  <a:lnTo>
                    <a:pt x="967" y="642"/>
                  </a:lnTo>
                  <a:lnTo>
                    <a:pt x="960" y="668"/>
                  </a:lnTo>
                  <a:lnTo>
                    <a:pt x="949" y="711"/>
                  </a:lnTo>
                  <a:lnTo>
                    <a:pt x="933" y="753"/>
                  </a:lnTo>
                  <a:lnTo>
                    <a:pt x="912" y="791"/>
                  </a:lnTo>
                  <a:lnTo>
                    <a:pt x="886" y="829"/>
                  </a:lnTo>
                  <a:lnTo>
                    <a:pt x="855" y="862"/>
                  </a:lnTo>
                  <a:lnTo>
                    <a:pt x="846" y="871"/>
                  </a:lnTo>
                  <a:lnTo>
                    <a:pt x="836" y="880"/>
                  </a:lnTo>
                  <a:lnTo>
                    <a:pt x="821" y="890"/>
                  </a:lnTo>
                  <a:lnTo>
                    <a:pt x="804" y="902"/>
                  </a:lnTo>
                  <a:lnTo>
                    <a:pt x="783" y="916"/>
                  </a:lnTo>
                  <a:lnTo>
                    <a:pt x="758" y="931"/>
                  </a:lnTo>
                  <a:lnTo>
                    <a:pt x="729" y="947"/>
                  </a:lnTo>
                  <a:lnTo>
                    <a:pt x="694" y="965"/>
                  </a:lnTo>
                  <a:lnTo>
                    <a:pt x="656" y="985"/>
                  </a:lnTo>
                  <a:lnTo>
                    <a:pt x="611" y="1006"/>
                  </a:lnTo>
                  <a:lnTo>
                    <a:pt x="560" y="1030"/>
                  </a:lnTo>
                  <a:lnTo>
                    <a:pt x="503" y="1055"/>
                  </a:lnTo>
                  <a:lnTo>
                    <a:pt x="440" y="1082"/>
                  </a:lnTo>
                  <a:lnTo>
                    <a:pt x="370" y="1111"/>
                  </a:lnTo>
                  <a:lnTo>
                    <a:pt x="292" y="1142"/>
                  </a:lnTo>
                  <a:lnTo>
                    <a:pt x="229" y="1167"/>
                  </a:lnTo>
                  <a:lnTo>
                    <a:pt x="167" y="1190"/>
                  </a:lnTo>
                  <a:lnTo>
                    <a:pt x="107" y="1212"/>
                  </a:lnTo>
                  <a:lnTo>
                    <a:pt x="51" y="1233"/>
                  </a:lnTo>
                  <a:lnTo>
                    <a:pt x="0" y="1251"/>
                  </a:lnTo>
                  <a:lnTo>
                    <a:pt x="19" y="1199"/>
                  </a:lnTo>
                  <a:lnTo>
                    <a:pt x="39" y="1143"/>
                  </a:lnTo>
                  <a:lnTo>
                    <a:pt x="61" y="1085"/>
                  </a:lnTo>
                  <a:lnTo>
                    <a:pt x="85" y="1023"/>
                  </a:lnTo>
                  <a:lnTo>
                    <a:pt x="110" y="958"/>
                  </a:lnTo>
                  <a:lnTo>
                    <a:pt x="139" y="881"/>
                  </a:lnTo>
                  <a:lnTo>
                    <a:pt x="169" y="811"/>
                  </a:lnTo>
                  <a:lnTo>
                    <a:pt x="195" y="748"/>
                  </a:lnTo>
                  <a:lnTo>
                    <a:pt x="220" y="692"/>
                  </a:lnTo>
                  <a:lnTo>
                    <a:pt x="244" y="641"/>
                  </a:lnTo>
                  <a:lnTo>
                    <a:pt x="266" y="596"/>
                  </a:lnTo>
                  <a:lnTo>
                    <a:pt x="286" y="556"/>
                  </a:lnTo>
                  <a:lnTo>
                    <a:pt x="304" y="523"/>
                  </a:lnTo>
                  <a:lnTo>
                    <a:pt x="320" y="493"/>
                  </a:lnTo>
                  <a:lnTo>
                    <a:pt x="336" y="468"/>
                  </a:lnTo>
                  <a:lnTo>
                    <a:pt x="348" y="447"/>
                  </a:lnTo>
                  <a:lnTo>
                    <a:pt x="361" y="430"/>
                  </a:lnTo>
                  <a:lnTo>
                    <a:pt x="372" y="416"/>
                  </a:lnTo>
                  <a:lnTo>
                    <a:pt x="381" y="405"/>
                  </a:lnTo>
                  <a:lnTo>
                    <a:pt x="388" y="396"/>
                  </a:lnTo>
                  <a:lnTo>
                    <a:pt x="423" y="366"/>
                  </a:lnTo>
                  <a:lnTo>
                    <a:pt x="459" y="340"/>
                  </a:lnTo>
                  <a:lnTo>
                    <a:pt x="499" y="319"/>
                  </a:lnTo>
                  <a:lnTo>
                    <a:pt x="540" y="302"/>
                  </a:lnTo>
                  <a:lnTo>
                    <a:pt x="584" y="290"/>
                  </a:lnTo>
                  <a:lnTo>
                    <a:pt x="608" y="285"/>
                  </a:lnTo>
                  <a:lnTo>
                    <a:pt x="891"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3" name="Freeform 84"/>
            <p:cNvSpPr>
              <a:spLocks noEditPoints="1"/>
            </p:cNvSpPr>
            <p:nvPr/>
          </p:nvSpPr>
          <p:spPr bwMode="auto">
            <a:xfrm>
              <a:off x="-1322388" y="4067175"/>
              <a:ext cx="2357438" cy="2405063"/>
            </a:xfrm>
            <a:custGeom>
              <a:avLst/>
              <a:gdLst>
                <a:gd name="T0" fmla="*/ 825 w 1485"/>
                <a:gd name="T1" fmla="*/ 452 h 1515"/>
                <a:gd name="T2" fmla="*/ 739 w 1485"/>
                <a:gd name="T3" fmla="*/ 500 h 1515"/>
                <a:gd name="T4" fmla="*/ 658 w 1485"/>
                <a:gd name="T5" fmla="*/ 530 h 1515"/>
                <a:gd name="T6" fmla="*/ 587 w 1485"/>
                <a:gd name="T7" fmla="*/ 583 h 1515"/>
                <a:gd name="T8" fmla="*/ 578 w 1485"/>
                <a:gd name="T9" fmla="*/ 592 h 1515"/>
                <a:gd name="T10" fmla="*/ 564 w 1485"/>
                <a:gd name="T11" fmla="*/ 612 h 1515"/>
                <a:gd name="T12" fmla="*/ 542 w 1485"/>
                <a:gd name="T13" fmla="*/ 645 h 1515"/>
                <a:gd name="T14" fmla="*/ 514 w 1485"/>
                <a:gd name="T15" fmla="*/ 694 h 1515"/>
                <a:gd name="T16" fmla="*/ 479 w 1485"/>
                <a:gd name="T17" fmla="*/ 763 h 1515"/>
                <a:gd name="T18" fmla="*/ 435 w 1485"/>
                <a:gd name="T19" fmla="*/ 854 h 1515"/>
                <a:gd name="T20" fmla="*/ 386 w 1485"/>
                <a:gd name="T21" fmla="*/ 970 h 1515"/>
                <a:gd name="T22" fmla="*/ 327 w 1485"/>
                <a:gd name="T23" fmla="*/ 1115 h 1515"/>
                <a:gd name="T24" fmla="*/ 281 w 1485"/>
                <a:gd name="T25" fmla="*/ 1234 h 1515"/>
                <a:gd name="T26" fmla="*/ 401 w 1485"/>
                <a:gd name="T27" fmla="*/ 1188 h 1515"/>
                <a:gd name="T28" fmla="*/ 545 w 1485"/>
                <a:gd name="T29" fmla="*/ 1130 h 1515"/>
                <a:gd name="T30" fmla="*/ 662 w 1485"/>
                <a:gd name="T31" fmla="*/ 1079 h 1515"/>
                <a:gd name="T32" fmla="*/ 753 w 1485"/>
                <a:gd name="T33" fmla="*/ 1037 h 1515"/>
                <a:gd name="T34" fmla="*/ 821 w 1485"/>
                <a:gd name="T35" fmla="*/ 1001 h 1515"/>
                <a:gd name="T36" fmla="*/ 871 w 1485"/>
                <a:gd name="T37" fmla="*/ 972 h 1515"/>
                <a:gd name="T38" fmla="*/ 903 w 1485"/>
                <a:gd name="T39" fmla="*/ 951 h 1515"/>
                <a:gd name="T40" fmla="*/ 923 w 1485"/>
                <a:gd name="T41" fmla="*/ 936 h 1515"/>
                <a:gd name="T42" fmla="*/ 933 w 1485"/>
                <a:gd name="T43" fmla="*/ 929 h 1515"/>
                <a:gd name="T44" fmla="*/ 985 w 1485"/>
                <a:gd name="T45" fmla="*/ 858 h 1515"/>
                <a:gd name="T46" fmla="*/ 1016 w 1485"/>
                <a:gd name="T47" fmla="*/ 777 h 1515"/>
                <a:gd name="T48" fmla="*/ 1065 w 1485"/>
                <a:gd name="T49" fmla="*/ 689 h 1515"/>
                <a:gd name="T50" fmla="*/ 1025 w 1485"/>
                <a:gd name="T51" fmla="*/ 251 h 1515"/>
                <a:gd name="T52" fmla="*/ 1485 w 1485"/>
                <a:gd name="T53" fmla="*/ 522 h 1515"/>
                <a:gd name="T54" fmla="*/ 1169 w 1485"/>
                <a:gd name="T55" fmla="*/ 863 h 1515"/>
                <a:gd name="T56" fmla="*/ 1123 w 1485"/>
                <a:gd name="T57" fmla="*/ 960 h 1515"/>
                <a:gd name="T58" fmla="*/ 1054 w 1485"/>
                <a:gd name="T59" fmla="*/ 1049 h 1515"/>
                <a:gd name="T60" fmla="*/ 1004 w 1485"/>
                <a:gd name="T61" fmla="*/ 1089 h 1515"/>
                <a:gd name="T62" fmla="*/ 934 w 1485"/>
                <a:gd name="T63" fmla="*/ 1132 h 1515"/>
                <a:gd name="T64" fmla="*/ 850 w 1485"/>
                <a:gd name="T65" fmla="*/ 1178 h 1515"/>
                <a:gd name="T66" fmla="*/ 754 w 1485"/>
                <a:gd name="T67" fmla="*/ 1224 h 1515"/>
                <a:gd name="T68" fmla="*/ 649 w 1485"/>
                <a:gd name="T69" fmla="*/ 1270 h 1515"/>
                <a:gd name="T70" fmla="*/ 542 w 1485"/>
                <a:gd name="T71" fmla="*/ 1315 h 1515"/>
                <a:gd name="T72" fmla="*/ 434 w 1485"/>
                <a:gd name="T73" fmla="*/ 1357 h 1515"/>
                <a:gd name="T74" fmla="*/ 331 w 1485"/>
                <a:gd name="T75" fmla="*/ 1397 h 1515"/>
                <a:gd name="T76" fmla="*/ 234 w 1485"/>
                <a:gd name="T77" fmla="*/ 1433 h 1515"/>
                <a:gd name="T78" fmla="*/ 149 w 1485"/>
                <a:gd name="T79" fmla="*/ 1463 h 1515"/>
                <a:gd name="T80" fmla="*/ 81 w 1485"/>
                <a:gd name="T81" fmla="*/ 1488 h 1515"/>
                <a:gd name="T82" fmla="*/ 30 w 1485"/>
                <a:gd name="T83" fmla="*/ 1504 h 1515"/>
                <a:gd name="T84" fmla="*/ 4 w 1485"/>
                <a:gd name="T85" fmla="*/ 1514 h 1515"/>
                <a:gd name="T86" fmla="*/ 1 w 1485"/>
                <a:gd name="T87" fmla="*/ 1512 h 1515"/>
                <a:gd name="T88" fmla="*/ 10 w 1485"/>
                <a:gd name="T89" fmla="*/ 1484 h 1515"/>
                <a:gd name="T90" fmla="*/ 27 w 1485"/>
                <a:gd name="T91" fmla="*/ 1434 h 1515"/>
                <a:gd name="T92" fmla="*/ 52 w 1485"/>
                <a:gd name="T93" fmla="*/ 1365 h 1515"/>
                <a:gd name="T94" fmla="*/ 82 w 1485"/>
                <a:gd name="T95" fmla="*/ 1280 h 1515"/>
                <a:gd name="T96" fmla="*/ 117 w 1485"/>
                <a:gd name="T97" fmla="*/ 1185 h 1515"/>
                <a:gd name="T98" fmla="*/ 157 w 1485"/>
                <a:gd name="T99" fmla="*/ 1080 h 1515"/>
                <a:gd name="T100" fmla="*/ 200 w 1485"/>
                <a:gd name="T101" fmla="*/ 973 h 1515"/>
                <a:gd name="T102" fmla="*/ 245 w 1485"/>
                <a:gd name="T103" fmla="*/ 865 h 1515"/>
                <a:gd name="T104" fmla="*/ 291 w 1485"/>
                <a:gd name="T105" fmla="*/ 762 h 1515"/>
                <a:gd name="T106" fmla="*/ 337 w 1485"/>
                <a:gd name="T107" fmla="*/ 665 h 1515"/>
                <a:gd name="T108" fmla="*/ 382 w 1485"/>
                <a:gd name="T109" fmla="*/ 582 h 1515"/>
                <a:gd name="T110" fmla="*/ 425 w 1485"/>
                <a:gd name="T111" fmla="*/ 512 h 1515"/>
                <a:gd name="T112" fmla="*/ 467 w 1485"/>
                <a:gd name="T113" fmla="*/ 462 h 1515"/>
                <a:gd name="T114" fmla="*/ 555 w 1485"/>
                <a:gd name="T115" fmla="*/ 393 h 1515"/>
                <a:gd name="T116" fmla="*/ 653 w 1485"/>
                <a:gd name="T117" fmla="*/ 347 h 1515"/>
                <a:gd name="T118" fmla="*/ 1034 w 1485"/>
                <a:gd name="T119" fmla="*/ 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5" h="1515">
                  <a:moveTo>
                    <a:pt x="1025" y="251"/>
                  </a:moveTo>
                  <a:lnTo>
                    <a:pt x="825" y="452"/>
                  </a:lnTo>
                  <a:lnTo>
                    <a:pt x="789" y="490"/>
                  </a:lnTo>
                  <a:lnTo>
                    <a:pt x="739" y="500"/>
                  </a:lnTo>
                  <a:lnTo>
                    <a:pt x="697" y="512"/>
                  </a:lnTo>
                  <a:lnTo>
                    <a:pt x="658" y="530"/>
                  </a:lnTo>
                  <a:lnTo>
                    <a:pt x="621" y="553"/>
                  </a:lnTo>
                  <a:lnTo>
                    <a:pt x="587" y="583"/>
                  </a:lnTo>
                  <a:lnTo>
                    <a:pt x="583" y="587"/>
                  </a:lnTo>
                  <a:lnTo>
                    <a:pt x="578" y="592"/>
                  </a:lnTo>
                  <a:lnTo>
                    <a:pt x="572" y="600"/>
                  </a:lnTo>
                  <a:lnTo>
                    <a:pt x="564" y="612"/>
                  </a:lnTo>
                  <a:lnTo>
                    <a:pt x="554" y="626"/>
                  </a:lnTo>
                  <a:lnTo>
                    <a:pt x="542" y="645"/>
                  </a:lnTo>
                  <a:lnTo>
                    <a:pt x="529" y="668"/>
                  </a:lnTo>
                  <a:lnTo>
                    <a:pt x="514" y="694"/>
                  </a:lnTo>
                  <a:lnTo>
                    <a:pt x="498" y="726"/>
                  </a:lnTo>
                  <a:lnTo>
                    <a:pt x="479" y="763"/>
                  </a:lnTo>
                  <a:lnTo>
                    <a:pt x="458" y="806"/>
                  </a:lnTo>
                  <a:lnTo>
                    <a:pt x="435" y="854"/>
                  </a:lnTo>
                  <a:lnTo>
                    <a:pt x="412" y="909"/>
                  </a:lnTo>
                  <a:lnTo>
                    <a:pt x="386" y="970"/>
                  </a:lnTo>
                  <a:lnTo>
                    <a:pt x="357" y="1039"/>
                  </a:lnTo>
                  <a:lnTo>
                    <a:pt x="327" y="1115"/>
                  </a:lnTo>
                  <a:lnTo>
                    <a:pt x="304" y="1175"/>
                  </a:lnTo>
                  <a:lnTo>
                    <a:pt x="281" y="1234"/>
                  </a:lnTo>
                  <a:lnTo>
                    <a:pt x="340" y="1212"/>
                  </a:lnTo>
                  <a:lnTo>
                    <a:pt x="401" y="1188"/>
                  </a:lnTo>
                  <a:lnTo>
                    <a:pt x="476" y="1159"/>
                  </a:lnTo>
                  <a:lnTo>
                    <a:pt x="545" y="1130"/>
                  </a:lnTo>
                  <a:lnTo>
                    <a:pt x="607" y="1104"/>
                  </a:lnTo>
                  <a:lnTo>
                    <a:pt x="662" y="1079"/>
                  </a:lnTo>
                  <a:lnTo>
                    <a:pt x="710" y="1057"/>
                  </a:lnTo>
                  <a:lnTo>
                    <a:pt x="753" y="1037"/>
                  </a:lnTo>
                  <a:lnTo>
                    <a:pt x="790" y="1018"/>
                  </a:lnTo>
                  <a:lnTo>
                    <a:pt x="821" y="1001"/>
                  </a:lnTo>
                  <a:lnTo>
                    <a:pt x="848" y="986"/>
                  </a:lnTo>
                  <a:lnTo>
                    <a:pt x="871" y="972"/>
                  </a:lnTo>
                  <a:lnTo>
                    <a:pt x="889" y="961"/>
                  </a:lnTo>
                  <a:lnTo>
                    <a:pt x="903" y="951"/>
                  </a:lnTo>
                  <a:lnTo>
                    <a:pt x="916" y="943"/>
                  </a:lnTo>
                  <a:lnTo>
                    <a:pt x="923" y="936"/>
                  </a:lnTo>
                  <a:lnTo>
                    <a:pt x="929" y="932"/>
                  </a:lnTo>
                  <a:lnTo>
                    <a:pt x="933" y="929"/>
                  </a:lnTo>
                  <a:lnTo>
                    <a:pt x="962" y="895"/>
                  </a:lnTo>
                  <a:lnTo>
                    <a:pt x="985" y="858"/>
                  </a:lnTo>
                  <a:lnTo>
                    <a:pt x="1004" y="818"/>
                  </a:lnTo>
                  <a:lnTo>
                    <a:pt x="1016" y="777"/>
                  </a:lnTo>
                  <a:lnTo>
                    <a:pt x="1026" y="725"/>
                  </a:lnTo>
                  <a:lnTo>
                    <a:pt x="1065" y="689"/>
                  </a:lnTo>
                  <a:lnTo>
                    <a:pt x="1250" y="511"/>
                  </a:lnTo>
                  <a:lnTo>
                    <a:pt x="1025" y="251"/>
                  </a:lnTo>
                  <a:close/>
                  <a:moveTo>
                    <a:pt x="1034" y="0"/>
                  </a:moveTo>
                  <a:lnTo>
                    <a:pt x="1485" y="522"/>
                  </a:lnTo>
                  <a:lnTo>
                    <a:pt x="1183" y="812"/>
                  </a:lnTo>
                  <a:lnTo>
                    <a:pt x="1169" y="863"/>
                  </a:lnTo>
                  <a:lnTo>
                    <a:pt x="1149" y="912"/>
                  </a:lnTo>
                  <a:lnTo>
                    <a:pt x="1123" y="960"/>
                  </a:lnTo>
                  <a:lnTo>
                    <a:pt x="1091" y="1006"/>
                  </a:lnTo>
                  <a:lnTo>
                    <a:pt x="1054" y="1049"/>
                  </a:lnTo>
                  <a:lnTo>
                    <a:pt x="1031" y="1069"/>
                  </a:lnTo>
                  <a:lnTo>
                    <a:pt x="1004" y="1089"/>
                  </a:lnTo>
                  <a:lnTo>
                    <a:pt x="972" y="1111"/>
                  </a:lnTo>
                  <a:lnTo>
                    <a:pt x="934" y="1132"/>
                  </a:lnTo>
                  <a:lnTo>
                    <a:pt x="893" y="1155"/>
                  </a:lnTo>
                  <a:lnTo>
                    <a:pt x="850" y="1178"/>
                  </a:lnTo>
                  <a:lnTo>
                    <a:pt x="802" y="1201"/>
                  </a:lnTo>
                  <a:lnTo>
                    <a:pt x="754" y="1224"/>
                  </a:lnTo>
                  <a:lnTo>
                    <a:pt x="703" y="1247"/>
                  </a:lnTo>
                  <a:lnTo>
                    <a:pt x="649" y="1270"/>
                  </a:lnTo>
                  <a:lnTo>
                    <a:pt x="596" y="1293"/>
                  </a:lnTo>
                  <a:lnTo>
                    <a:pt x="542" y="1315"/>
                  </a:lnTo>
                  <a:lnTo>
                    <a:pt x="488" y="1336"/>
                  </a:lnTo>
                  <a:lnTo>
                    <a:pt x="434" y="1357"/>
                  </a:lnTo>
                  <a:lnTo>
                    <a:pt x="382" y="1379"/>
                  </a:lnTo>
                  <a:lnTo>
                    <a:pt x="331" y="1397"/>
                  </a:lnTo>
                  <a:lnTo>
                    <a:pt x="281" y="1416"/>
                  </a:lnTo>
                  <a:lnTo>
                    <a:pt x="234" y="1433"/>
                  </a:lnTo>
                  <a:lnTo>
                    <a:pt x="190" y="1448"/>
                  </a:lnTo>
                  <a:lnTo>
                    <a:pt x="149" y="1463"/>
                  </a:lnTo>
                  <a:lnTo>
                    <a:pt x="113" y="1476"/>
                  </a:lnTo>
                  <a:lnTo>
                    <a:pt x="81" y="1488"/>
                  </a:lnTo>
                  <a:lnTo>
                    <a:pt x="52" y="1497"/>
                  </a:lnTo>
                  <a:lnTo>
                    <a:pt x="30" y="1504"/>
                  </a:lnTo>
                  <a:lnTo>
                    <a:pt x="14" y="1510"/>
                  </a:lnTo>
                  <a:lnTo>
                    <a:pt x="4" y="1514"/>
                  </a:lnTo>
                  <a:lnTo>
                    <a:pt x="0" y="1515"/>
                  </a:lnTo>
                  <a:lnTo>
                    <a:pt x="1" y="1512"/>
                  </a:lnTo>
                  <a:lnTo>
                    <a:pt x="5" y="1500"/>
                  </a:lnTo>
                  <a:lnTo>
                    <a:pt x="10" y="1484"/>
                  </a:lnTo>
                  <a:lnTo>
                    <a:pt x="17" y="1462"/>
                  </a:lnTo>
                  <a:lnTo>
                    <a:pt x="27" y="1434"/>
                  </a:lnTo>
                  <a:lnTo>
                    <a:pt x="39" y="1402"/>
                  </a:lnTo>
                  <a:lnTo>
                    <a:pt x="52" y="1365"/>
                  </a:lnTo>
                  <a:lnTo>
                    <a:pt x="66" y="1325"/>
                  </a:lnTo>
                  <a:lnTo>
                    <a:pt x="82" y="1280"/>
                  </a:lnTo>
                  <a:lnTo>
                    <a:pt x="100" y="1234"/>
                  </a:lnTo>
                  <a:lnTo>
                    <a:pt x="117" y="1185"/>
                  </a:lnTo>
                  <a:lnTo>
                    <a:pt x="137" y="1134"/>
                  </a:lnTo>
                  <a:lnTo>
                    <a:pt x="157" y="1080"/>
                  </a:lnTo>
                  <a:lnTo>
                    <a:pt x="178" y="1027"/>
                  </a:lnTo>
                  <a:lnTo>
                    <a:pt x="200" y="973"/>
                  </a:lnTo>
                  <a:lnTo>
                    <a:pt x="223" y="919"/>
                  </a:lnTo>
                  <a:lnTo>
                    <a:pt x="245" y="865"/>
                  </a:lnTo>
                  <a:lnTo>
                    <a:pt x="267" y="813"/>
                  </a:lnTo>
                  <a:lnTo>
                    <a:pt x="291" y="762"/>
                  </a:lnTo>
                  <a:lnTo>
                    <a:pt x="313" y="712"/>
                  </a:lnTo>
                  <a:lnTo>
                    <a:pt x="337" y="665"/>
                  </a:lnTo>
                  <a:lnTo>
                    <a:pt x="360" y="622"/>
                  </a:lnTo>
                  <a:lnTo>
                    <a:pt x="382" y="582"/>
                  </a:lnTo>
                  <a:lnTo>
                    <a:pt x="404" y="544"/>
                  </a:lnTo>
                  <a:lnTo>
                    <a:pt x="425" y="512"/>
                  </a:lnTo>
                  <a:lnTo>
                    <a:pt x="447" y="485"/>
                  </a:lnTo>
                  <a:lnTo>
                    <a:pt x="467" y="462"/>
                  </a:lnTo>
                  <a:lnTo>
                    <a:pt x="509" y="424"/>
                  </a:lnTo>
                  <a:lnTo>
                    <a:pt x="555" y="393"/>
                  </a:lnTo>
                  <a:lnTo>
                    <a:pt x="603" y="367"/>
                  </a:lnTo>
                  <a:lnTo>
                    <a:pt x="653" y="347"/>
                  </a:lnTo>
                  <a:lnTo>
                    <a:pt x="704" y="333"/>
                  </a:lnTo>
                  <a:lnTo>
                    <a:pt x="103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4" name="Freeform 85"/>
            <p:cNvSpPr>
              <a:spLocks/>
            </p:cNvSpPr>
            <p:nvPr/>
          </p:nvSpPr>
          <p:spPr bwMode="auto">
            <a:xfrm>
              <a:off x="1196975" y="3865563"/>
              <a:ext cx="2082800" cy="2620963"/>
            </a:xfrm>
            <a:custGeom>
              <a:avLst/>
              <a:gdLst>
                <a:gd name="T0" fmla="*/ 1312 w 1312"/>
                <a:gd name="T1" fmla="*/ 0 h 1651"/>
                <a:gd name="T2" fmla="*/ 1308 w 1312"/>
                <a:gd name="T3" fmla="*/ 96 h 1651"/>
                <a:gd name="T4" fmla="*/ 1298 w 1312"/>
                <a:gd name="T5" fmla="*/ 192 h 1651"/>
                <a:gd name="T6" fmla="*/ 1283 w 1312"/>
                <a:gd name="T7" fmla="*/ 289 h 1651"/>
                <a:gd name="T8" fmla="*/ 1261 w 1312"/>
                <a:gd name="T9" fmla="*/ 387 h 1651"/>
                <a:gd name="T10" fmla="*/ 1233 w 1312"/>
                <a:gd name="T11" fmla="*/ 484 h 1651"/>
                <a:gd name="T12" fmla="*/ 1198 w 1312"/>
                <a:gd name="T13" fmla="*/ 581 h 1651"/>
                <a:gd name="T14" fmla="*/ 1159 w 1312"/>
                <a:gd name="T15" fmla="*/ 678 h 1651"/>
                <a:gd name="T16" fmla="*/ 1114 w 1312"/>
                <a:gd name="T17" fmla="*/ 773 h 1651"/>
                <a:gd name="T18" fmla="*/ 1063 w 1312"/>
                <a:gd name="T19" fmla="*/ 868 h 1651"/>
                <a:gd name="T20" fmla="*/ 1006 w 1312"/>
                <a:gd name="T21" fmla="*/ 961 h 1651"/>
                <a:gd name="T22" fmla="*/ 942 w 1312"/>
                <a:gd name="T23" fmla="*/ 1052 h 1651"/>
                <a:gd name="T24" fmla="*/ 874 w 1312"/>
                <a:gd name="T25" fmla="*/ 1141 h 1651"/>
                <a:gd name="T26" fmla="*/ 799 w 1312"/>
                <a:gd name="T27" fmla="*/ 1228 h 1651"/>
                <a:gd name="T28" fmla="*/ 719 w 1312"/>
                <a:gd name="T29" fmla="*/ 1313 h 1651"/>
                <a:gd name="T30" fmla="*/ 641 w 1312"/>
                <a:gd name="T31" fmla="*/ 1387 h 1651"/>
                <a:gd name="T32" fmla="*/ 560 w 1312"/>
                <a:gd name="T33" fmla="*/ 1457 h 1651"/>
                <a:gd name="T34" fmla="*/ 478 w 1312"/>
                <a:gd name="T35" fmla="*/ 1522 h 1651"/>
                <a:gd name="T36" fmla="*/ 393 w 1312"/>
                <a:gd name="T37" fmla="*/ 1581 h 1651"/>
                <a:gd name="T38" fmla="*/ 306 w 1312"/>
                <a:gd name="T39" fmla="*/ 1636 h 1651"/>
                <a:gd name="T40" fmla="*/ 305 w 1312"/>
                <a:gd name="T41" fmla="*/ 1637 h 1651"/>
                <a:gd name="T42" fmla="*/ 304 w 1312"/>
                <a:gd name="T43" fmla="*/ 1637 h 1651"/>
                <a:gd name="T44" fmla="*/ 301 w 1312"/>
                <a:gd name="T45" fmla="*/ 1639 h 1651"/>
                <a:gd name="T46" fmla="*/ 300 w 1312"/>
                <a:gd name="T47" fmla="*/ 1640 h 1651"/>
                <a:gd name="T48" fmla="*/ 300 w 1312"/>
                <a:gd name="T49" fmla="*/ 1640 h 1651"/>
                <a:gd name="T50" fmla="*/ 279 w 1312"/>
                <a:gd name="T51" fmla="*/ 1649 h 1651"/>
                <a:gd name="T52" fmla="*/ 258 w 1312"/>
                <a:gd name="T53" fmla="*/ 1651 h 1651"/>
                <a:gd name="T54" fmla="*/ 237 w 1312"/>
                <a:gd name="T55" fmla="*/ 1647 h 1651"/>
                <a:gd name="T56" fmla="*/ 217 w 1312"/>
                <a:gd name="T57" fmla="*/ 1640 h 1651"/>
                <a:gd name="T58" fmla="*/ 199 w 1312"/>
                <a:gd name="T59" fmla="*/ 1626 h 1651"/>
                <a:gd name="T60" fmla="*/ 187 w 1312"/>
                <a:gd name="T61" fmla="*/ 1611 h 1651"/>
                <a:gd name="T62" fmla="*/ 179 w 1312"/>
                <a:gd name="T63" fmla="*/ 1595 h 1651"/>
                <a:gd name="T64" fmla="*/ 179 w 1312"/>
                <a:gd name="T65" fmla="*/ 1594 h 1651"/>
                <a:gd name="T66" fmla="*/ 178 w 1312"/>
                <a:gd name="T67" fmla="*/ 1593 h 1651"/>
                <a:gd name="T68" fmla="*/ 178 w 1312"/>
                <a:gd name="T69" fmla="*/ 1590 h 1651"/>
                <a:gd name="T70" fmla="*/ 177 w 1312"/>
                <a:gd name="T71" fmla="*/ 1586 h 1651"/>
                <a:gd name="T72" fmla="*/ 176 w 1312"/>
                <a:gd name="T73" fmla="*/ 1584 h 1651"/>
                <a:gd name="T74" fmla="*/ 176 w 1312"/>
                <a:gd name="T75" fmla="*/ 1581 h 1651"/>
                <a:gd name="T76" fmla="*/ 0 w 1312"/>
                <a:gd name="T77" fmla="*/ 952 h 1651"/>
                <a:gd name="T78" fmla="*/ 13 w 1312"/>
                <a:gd name="T79" fmla="*/ 946 h 1651"/>
                <a:gd name="T80" fmla="*/ 156 w 1312"/>
                <a:gd name="T81" fmla="*/ 875 h 1651"/>
                <a:gd name="T82" fmla="*/ 1129 w 1312"/>
                <a:gd name="T83" fmla="*/ 182 h 1651"/>
                <a:gd name="T84" fmla="*/ 1246 w 1312"/>
                <a:gd name="T85" fmla="*/ 67 h 1651"/>
                <a:gd name="T86" fmla="*/ 1312 w 1312"/>
                <a:gd name="T87" fmla="*/ 0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12" h="1651">
                  <a:moveTo>
                    <a:pt x="1312" y="0"/>
                  </a:moveTo>
                  <a:lnTo>
                    <a:pt x="1308" y="96"/>
                  </a:lnTo>
                  <a:lnTo>
                    <a:pt x="1298" y="192"/>
                  </a:lnTo>
                  <a:lnTo>
                    <a:pt x="1283" y="289"/>
                  </a:lnTo>
                  <a:lnTo>
                    <a:pt x="1261" y="387"/>
                  </a:lnTo>
                  <a:lnTo>
                    <a:pt x="1233" y="484"/>
                  </a:lnTo>
                  <a:lnTo>
                    <a:pt x="1198" y="581"/>
                  </a:lnTo>
                  <a:lnTo>
                    <a:pt x="1159" y="678"/>
                  </a:lnTo>
                  <a:lnTo>
                    <a:pt x="1114" y="773"/>
                  </a:lnTo>
                  <a:lnTo>
                    <a:pt x="1063" y="868"/>
                  </a:lnTo>
                  <a:lnTo>
                    <a:pt x="1006" y="961"/>
                  </a:lnTo>
                  <a:lnTo>
                    <a:pt x="942" y="1052"/>
                  </a:lnTo>
                  <a:lnTo>
                    <a:pt x="874" y="1141"/>
                  </a:lnTo>
                  <a:lnTo>
                    <a:pt x="799" y="1228"/>
                  </a:lnTo>
                  <a:lnTo>
                    <a:pt x="719" y="1313"/>
                  </a:lnTo>
                  <a:lnTo>
                    <a:pt x="641" y="1387"/>
                  </a:lnTo>
                  <a:lnTo>
                    <a:pt x="560" y="1457"/>
                  </a:lnTo>
                  <a:lnTo>
                    <a:pt x="478" y="1522"/>
                  </a:lnTo>
                  <a:lnTo>
                    <a:pt x="393" y="1581"/>
                  </a:lnTo>
                  <a:lnTo>
                    <a:pt x="306" y="1636"/>
                  </a:lnTo>
                  <a:lnTo>
                    <a:pt x="305" y="1637"/>
                  </a:lnTo>
                  <a:lnTo>
                    <a:pt x="304" y="1637"/>
                  </a:lnTo>
                  <a:lnTo>
                    <a:pt x="301" y="1639"/>
                  </a:lnTo>
                  <a:lnTo>
                    <a:pt x="300" y="1640"/>
                  </a:lnTo>
                  <a:lnTo>
                    <a:pt x="300" y="1640"/>
                  </a:lnTo>
                  <a:lnTo>
                    <a:pt x="279" y="1649"/>
                  </a:lnTo>
                  <a:lnTo>
                    <a:pt x="258" y="1651"/>
                  </a:lnTo>
                  <a:lnTo>
                    <a:pt x="237" y="1647"/>
                  </a:lnTo>
                  <a:lnTo>
                    <a:pt x="217" y="1640"/>
                  </a:lnTo>
                  <a:lnTo>
                    <a:pt x="199" y="1626"/>
                  </a:lnTo>
                  <a:lnTo>
                    <a:pt x="187" y="1611"/>
                  </a:lnTo>
                  <a:lnTo>
                    <a:pt x="179" y="1595"/>
                  </a:lnTo>
                  <a:lnTo>
                    <a:pt x="179" y="1594"/>
                  </a:lnTo>
                  <a:lnTo>
                    <a:pt x="178" y="1593"/>
                  </a:lnTo>
                  <a:lnTo>
                    <a:pt x="178" y="1590"/>
                  </a:lnTo>
                  <a:lnTo>
                    <a:pt x="177" y="1586"/>
                  </a:lnTo>
                  <a:lnTo>
                    <a:pt x="176" y="1584"/>
                  </a:lnTo>
                  <a:lnTo>
                    <a:pt x="176" y="1581"/>
                  </a:lnTo>
                  <a:lnTo>
                    <a:pt x="0" y="952"/>
                  </a:lnTo>
                  <a:lnTo>
                    <a:pt x="13" y="946"/>
                  </a:lnTo>
                  <a:lnTo>
                    <a:pt x="156" y="875"/>
                  </a:lnTo>
                  <a:lnTo>
                    <a:pt x="1129" y="182"/>
                  </a:lnTo>
                  <a:lnTo>
                    <a:pt x="1246" y="67"/>
                  </a:lnTo>
                  <a:lnTo>
                    <a:pt x="131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5" name="Freeform 86"/>
            <p:cNvSpPr>
              <a:spLocks/>
            </p:cNvSpPr>
            <p:nvPr/>
          </p:nvSpPr>
          <p:spPr bwMode="auto">
            <a:xfrm>
              <a:off x="-1308100" y="1900238"/>
              <a:ext cx="2622550" cy="2082800"/>
            </a:xfrm>
            <a:custGeom>
              <a:avLst/>
              <a:gdLst>
                <a:gd name="T0" fmla="*/ 1585 w 1652"/>
                <a:gd name="T1" fmla="*/ 67 h 1312"/>
                <a:gd name="T2" fmla="*/ 1453 w 1652"/>
                <a:gd name="T3" fmla="*/ 189 h 1312"/>
                <a:gd name="T4" fmla="*/ 1409 w 1652"/>
                <a:gd name="T5" fmla="*/ 218 h 1312"/>
                <a:gd name="T6" fmla="*/ 1359 w 1652"/>
                <a:gd name="T7" fmla="*/ 265 h 1312"/>
                <a:gd name="T8" fmla="*/ 1305 w 1652"/>
                <a:gd name="T9" fmla="*/ 328 h 1312"/>
                <a:gd name="T10" fmla="*/ 1245 w 1652"/>
                <a:gd name="T11" fmla="*/ 405 h 1312"/>
                <a:gd name="T12" fmla="*/ 1184 w 1652"/>
                <a:gd name="T13" fmla="*/ 491 h 1312"/>
                <a:gd name="T14" fmla="*/ 1121 w 1652"/>
                <a:gd name="T15" fmla="*/ 583 h 1312"/>
                <a:gd name="T16" fmla="*/ 1060 w 1652"/>
                <a:gd name="T17" fmla="*/ 679 h 1312"/>
                <a:gd name="T18" fmla="*/ 1000 w 1652"/>
                <a:gd name="T19" fmla="*/ 775 h 1312"/>
                <a:gd name="T20" fmla="*/ 944 w 1652"/>
                <a:gd name="T21" fmla="*/ 867 h 1312"/>
                <a:gd name="T22" fmla="*/ 894 w 1652"/>
                <a:gd name="T23" fmla="*/ 951 h 1312"/>
                <a:gd name="T24" fmla="*/ 851 w 1652"/>
                <a:gd name="T25" fmla="*/ 1024 h 1312"/>
                <a:gd name="T26" fmla="*/ 816 w 1652"/>
                <a:gd name="T27" fmla="*/ 1085 h 1312"/>
                <a:gd name="T28" fmla="*/ 791 w 1652"/>
                <a:gd name="T29" fmla="*/ 1129 h 1312"/>
                <a:gd name="T30" fmla="*/ 777 w 1652"/>
                <a:gd name="T31" fmla="*/ 1152 h 1312"/>
                <a:gd name="T32" fmla="*/ 705 w 1652"/>
                <a:gd name="T33" fmla="*/ 1299 h 1312"/>
                <a:gd name="T34" fmla="*/ 68 w 1652"/>
                <a:gd name="T35" fmla="*/ 1136 h 1312"/>
                <a:gd name="T36" fmla="*/ 63 w 1652"/>
                <a:gd name="T37" fmla="*/ 1135 h 1312"/>
                <a:gd name="T38" fmla="*/ 58 w 1652"/>
                <a:gd name="T39" fmla="*/ 1133 h 1312"/>
                <a:gd name="T40" fmla="*/ 56 w 1652"/>
                <a:gd name="T41" fmla="*/ 1133 h 1312"/>
                <a:gd name="T42" fmla="*/ 25 w 1652"/>
                <a:gd name="T43" fmla="*/ 1113 h 1312"/>
                <a:gd name="T44" fmla="*/ 3 w 1652"/>
                <a:gd name="T45" fmla="*/ 1074 h 1312"/>
                <a:gd name="T46" fmla="*/ 2 w 1652"/>
                <a:gd name="T47" fmla="*/ 1032 h 1312"/>
                <a:gd name="T48" fmla="*/ 11 w 1652"/>
                <a:gd name="T49" fmla="*/ 1011 h 1312"/>
                <a:gd name="T50" fmla="*/ 12 w 1652"/>
                <a:gd name="T51" fmla="*/ 1008 h 1312"/>
                <a:gd name="T52" fmla="*/ 15 w 1652"/>
                <a:gd name="T53" fmla="*/ 1006 h 1312"/>
                <a:gd name="T54" fmla="*/ 129 w 1652"/>
                <a:gd name="T55" fmla="*/ 834 h 1312"/>
                <a:gd name="T56" fmla="*/ 263 w 1652"/>
                <a:gd name="T57" fmla="*/ 670 h 1312"/>
                <a:gd name="T58" fmla="*/ 423 w 1652"/>
                <a:gd name="T59" fmla="*/ 512 h 1312"/>
                <a:gd name="T60" fmla="*/ 598 w 1652"/>
                <a:gd name="T61" fmla="*/ 369 h 1312"/>
                <a:gd name="T62" fmla="*/ 783 w 1652"/>
                <a:gd name="T63" fmla="*/ 250 h 1312"/>
                <a:gd name="T64" fmla="*/ 974 w 1652"/>
                <a:gd name="T65" fmla="*/ 153 h 1312"/>
                <a:gd name="T66" fmla="*/ 1168 w 1652"/>
                <a:gd name="T67" fmla="*/ 80 h 1312"/>
                <a:gd name="T68" fmla="*/ 1363 w 1652"/>
                <a:gd name="T69" fmla="*/ 30 h 1312"/>
                <a:gd name="T70" fmla="*/ 1556 w 1652"/>
                <a:gd name="T71" fmla="*/ 4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52" h="1312">
                  <a:moveTo>
                    <a:pt x="1652" y="0"/>
                  </a:moveTo>
                  <a:lnTo>
                    <a:pt x="1585" y="67"/>
                  </a:lnTo>
                  <a:lnTo>
                    <a:pt x="1470" y="184"/>
                  </a:lnTo>
                  <a:lnTo>
                    <a:pt x="1453" y="189"/>
                  </a:lnTo>
                  <a:lnTo>
                    <a:pt x="1432" y="200"/>
                  </a:lnTo>
                  <a:lnTo>
                    <a:pt x="1409" y="218"/>
                  </a:lnTo>
                  <a:lnTo>
                    <a:pt x="1386" y="239"/>
                  </a:lnTo>
                  <a:lnTo>
                    <a:pt x="1359" y="265"/>
                  </a:lnTo>
                  <a:lnTo>
                    <a:pt x="1333" y="295"/>
                  </a:lnTo>
                  <a:lnTo>
                    <a:pt x="1305" y="328"/>
                  </a:lnTo>
                  <a:lnTo>
                    <a:pt x="1275" y="366"/>
                  </a:lnTo>
                  <a:lnTo>
                    <a:pt x="1245" y="405"/>
                  </a:lnTo>
                  <a:lnTo>
                    <a:pt x="1215" y="446"/>
                  </a:lnTo>
                  <a:lnTo>
                    <a:pt x="1184" y="491"/>
                  </a:lnTo>
                  <a:lnTo>
                    <a:pt x="1153" y="537"/>
                  </a:lnTo>
                  <a:lnTo>
                    <a:pt x="1121" y="583"/>
                  </a:lnTo>
                  <a:lnTo>
                    <a:pt x="1089" y="632"/>
                  </a:lnTo>
                  <a:lnTo>
                    <a:pt x="1060" y="679"/>
                  </a:lnTo>
                  <a:lnTo>
                    <a:pt x="1029" y="727"/>
                  </a:lnTo>
                  <a:lnTo>
                    <a:pt x="1000" y="775"/>
                  </a:lnTo>
                  <a:lnTo>
                    <a:pt x="971" y="821"/>
                  </a:lnTo>
                  <a:lnTo>
                    <a:pt x="944" y="867"/>
                  </a:lnTo>
                  <a:lnTo>
                    <a:pt x="918" y="909"/>
                  </a:lnTo>
                  <a:lnTo>
                    <a:pt x="894" y="951"/>
                  </a:lnTo>
                  <a:lnTo>
                    <a:pt x="871" y="990"/>
                  </a:lnTo>
                  <a:lnTo>
                    <a:pt x="851" y="1024"/>
                  </a:lnTo>
                  <a:lnTo>
                    <a:pt x="832" y="1057"/>
                  </a:lnTo>
                  <a:lnTo>
                    <a:pt x="816" y="1085"/>
                  </a:lnTo>
                  <a:lnTo>
                    <a:pt x="802" y="1110"/>
                  </a:lnTo>
                  <a:lnTo>
                    <a:pt x="791" y="1129"/>
                  </a:lnTo>
                  <a:lnTo>
                    <a:pt x="782" y="1144"/>
                  </a:lnTo>
                  <a:lnTo>
                    <a:pt x="777" y="1152"/>
                  </a:lnTo>
                  <a:lnTo>
                    <a:pt x="776" y="1156"/>
                  </a:lnTo>
                  <a:lnTo>
                    <a:pt x="705" y="1299"/>
                  </a:lnTo>
                  <a:lnTo>
                    <a:pt x="699" y="1312"/>
                  </a:lnTo>
                  <a:lnTo>
                    <a:pt x="68" y="1136"/>
                  </a:lnTo>
                  <a:lnTo>
                    <a:pt x="67" y="1135"/>
                  </a:lnTo>
                  <a:lnTo>
                    <a:pt x="63" y="1135"/>
                  </a:lnTo>
                  <a:lnTo>
                    <a:pt x="61" y="1134"/>
                  </a:lnTo>
                  <a:lnTo>
                    <a:pt x="58" y="1133"/>
                  </a:lnTo>
                  <a:lnTo>
                    <a:pt x="57" y="1133"/>
                  </a:lnTo>
                  <a:lnTo>
                    <a:pt x="56" y="1133"/>
                  </a:lnTo>
                  <a:lnTo>
                    <a:pt x="40" y="1124"/>
                  </a:lnTo>
                  <a:lnTo>
                    <a:pt x="25" y="1113"/>
                  </a:lnTo>
                  <a:lnTo>
                    <a:pt x="11" y="1095"/>
                  </a:lnTo>
                  <a:lnTo>
                    <a:pt x="3" y="1074"/>
                  </a:lnTo>
                  <a:lnTo>
                    <a:pt x="0" y="1053"/>
                  </a:lnTo>
                  <a:lnTo>
                    <a:pt x="2" y="1032"/>
                  </a:lnTo>
                  <a:lnTo>
                    <a:pt x="10" y="1012"/>
                  </a:lnTo>
                  <a:lnTo>
                    <a:pt x="11" y="1011"/>
                  </a:lnTo>
                  <a:lnTo>
                    <a:pt x="11" y="1009"/>
                  </a:lnTo>
                  <a:lnTo>
                    <a:pt x="12" y="1008"/>
                  </a:lnTo>
                  <a:lnTo>
                    <a:pt x="13" y="1006"/>
                  </a:lnTo>
                  <a:lnTo>
                    <a:pt x="15" y="1006"/>
                  </a:lnTo>
                  <a:lnTo>
                    <a:pt x="69" y="919"/>
                  </a:lnTo>
                  <a:lnTo>
                    <a:pt x="129" y="834"/>
                  </a:lnTo>
                  <a:lnTo>
                    <a:pt x="194" y="751"/>
                  </a:lnTo>
                  <a:lnTo>
                    <a:pt x="263" y="670"/>
                  </a:lnTo>
                  <a:lnTo>
                    <a:pt x="338" y="592"/>
                  </a:lnTo>
                  <a:lnTo>
                    <a:pt x="423" y="512"/>
                  </a:lnTo>
                  <a:lnTo>
                    <a:pt x="509" y="439"/>
                  </a:lnTo>
                  <a:lnTo>
                    <a:pt x="598" y="369"/>
                  </a:lnTo>
                  <a:lnTo>
                    <a:pt x="690" y="307"/>
                  </a:lnTo>
                  <a:lnTo>
                    <a:pt x="783" y="250"/>
                  </a:lnTo>
                  <a:lnTo>
                    <a:pt x="878" y="199"/>
                  </a:lnTo>
                  <a:lnTo>
                    <a:pt x="974" y="153"/>
                  </a:lnTo>
                  <a:lnTo>
                    <a:pt x="1071" y="113"/>
                  </a:lnTo>
                  <a:lnTo>
                    <a:pt x="1168" y="80"/>
                  </a:lnTo>
                  <a:lnTo>
                    <a:pt x="1265" y="52"/>
                  </a:lnTo>
                  <a:lnTo>
                    <a:pt x="1363" y="30"/>
                  </a:lnTo>
                  <a:lnTo>
                    <a:pt x="1460" y="14"/>
                  </a:lnTo>
                  <a:lnTo>
                    <a:pt x="1556" y="4"/>
                  </a:lnTo>
                  <a:lnTo>
                    <a:pt x="165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6" name="Freeform 87"/>
            <p:cNvSpPr>
              <a:spLocks/>
            </p:cNvSpPr>
            <p:nvPr/>
          </p:nvSpPr>
          <p:spPr bwMode="auto">
            <a:xfrm>
              <a:off x="-455613" y="0"/>
              <a:ext cx="5638801" cy="5634038"/>
            </a:xfrm>
            <a:custGeom>
              <a:avLst/>
              <a:gdLst>
                <a:gd name="T0" fmla="*/ 3478 w 3552"/>
                <a:gd name="T1" fmla="*/ 1 h 3549"/>
                <a:gd name="T2" fmla="*/ 3512 w 3552"/>
                <a:gd name="T3" fmla="*/ 14 h 3549"/>
                <a:gd name="T4" fmla="*/ 3538 w 3552"/>
                <a:gd name="T5" fmla="*/ 40 h 3549"/>
                <a:gd name="T6" fmla="*/ 3551 w 3552"/>
                <a:gd name="T7" fmla="*/ 73 h 3549"/>
                <a:gd name="T8" fmla="*/ 3542 w 3552"/>
                <a:gd name="T9" fmla="*/ 221 h 3549"/>
                <a:gd name="T10" fmla="*/ 3503 w 3552"/>
                <a:gd name="T11" fmla="*/ 487 h 3549"/>
                <a:gd name="T12" fmla="*/ 3436 w 3552"/>
                <a:gd name="T13" fmla="*/ 760 h 3549"/>
                <a:gd name="T14" fmla="*/ 3342 w 3552"/>
                <a:gd name="T15" fmla="*/ 1035 h 3549"/>
                <a:gd name="T16" fmla="*/ 3218 w 3552"/>
                <a:gd name="T17" fmla="*/ 1313 h 3549"/>
                <a:gd name="T18" fmla="*/ 3070 w 3552"/>
                <a:gd name="T19" fmla="*/ 1590 h 3549"/>
                <a:gd name="T20" fmla="*/ 2895 w 3552"/>
                <a:gd name="T21" fmla="*/ 1863 h 3549"/>
                <a:gd name="T22" fmla="*/ 2695 w 3552"/>
                <a:gd name="T23" fmla="*/ 2132 h 3549"/>
                <a:gd name="T24" fmla="*/ 2469 w 3552"/>
                <a:gd name="T25" fmla="*/ 2393 h 3549"/>
                <a:gd name="T26" fmla="*/ 2224 w 3552"/>
                <a:gd name="T27" fmla="*/ 2637 h 3549"/>
                <a:gd name="T28" fmla="*/ 1973 w 3552"/>
                <a:gd name="T29" fmla="*/ 2855 h 3549"/>
                <a:gd name="T30" fmla="*/ 1713 w 3552"/>
                <a:gd name="T31" fmla="*/ 3052 h 3549"/>
                <a:gd name="T32" fmla="*/ 1448 w 3552"/>
                <a:gd name="T33" fmla="*/ 3223 h 3549"/>
                <a:gd name="T34" fmla="*/ 1179 w 3552"/>
                <a:gd name="T35" fmla="*/ 3370 h 3549"/>
                <a:gd name="T36" fmla="*/ 911 w 3552"/>
                <a:gd name="T37" fmla="*/ 3493 h 3549"/>
                <a:gd name="T38" fmla="*/ 758 w 3552"/>
                <a:gd name="T39" fmla="*/ 3549 h 3549"/>
                <a:gd name="T40" fmla="*/ 720 w 3552"/>
                <a:gd name="T41" fmla="*/ 3545 h 3549"/>
                <a:gd name="T42" fmla="*/ 688 w 3552"/>
                <a:gd name="T43" fmla="*/ 3524 h 3549"/>
                <a:gd name="T44" fmla="*/ 13 w 3552"/>
                <a:gd name="T45" fmla="*/ 2845 h 3549"/>
                <a:gd name="T46" fmla="*/ 0 w 3552"/>
                <a:gd name="T47" fmla="*/ 2811 h 3549"/>
                <a:gd name="T48" fmla="*/ 4 w 3552"/>
                <a:gd name="T49" fmla="*/ 2773 h 3549"/>
                <a:gd name="T50" fmla="*/ 115 w 3552"/>
                <a:gd name="T51" fmla="*/ 2505 h 3549"/>
                <a:gd name="T52" fmla="*/ 249 w 3552"/>
                <a:gd name="T53" fmla="*/ 2236 h 3549"/>
                <a:gd name="T54" fmla="*/ 409 w 3552"/>
                <a:gd name="T55" fmla="*/ 1969 h 3549"/>
                <a:gd name="T56" fmla="*/ 592 w 3552"/>
                <a:gd name="T57" fmla="*/ 1707 h 3549"/>
                <a:gd name="T58" fmla="*/ 800 w 3552"/>
                <a:gd name="T59" fmla="*/ 1451 h 3549"/>
                <a:gd name="T60" fmla="*/ 1030 w 3552"/>
                <a:gd name="T61" fmla="*/ 1203 h 3549"/>
                <a:gd name="T62" fmla="*/ 1286 w 3552"/>
                <a:gd name="T63" fmla="*/ 966 h 3549"/>
                <a:gd name="T64" fmla="*/ 1551 w 3552"/>
                <a:gd name="T65" fmla="*/ 752 h 3549"/>
                <a:gd name="T66" fmla="*/ 1823 w 3552"/>
                <a:gd name="T67" fmla="*/ 564 h 3549"/>
                <a:gd name="T68" fmla="*/ 2099 w 3552"/>
                <a:gd name="T69" fmla="*/ 403 h 3549"/>
                <a:gd name="T70" fmla="*/ 2376 w 3552"/>
                <a:gd name="T71" fmla="*/ 267 h 3549"/>
                <a:gd name="T72" fmla="*/ 2654 w 3552"/>
                <a:gd name="T73" fmla="*/ 159 h 3549"/>
                <a:gd name="T74" fmla="*/ 2929 w 3552"/>
                <a:gd name="T75" fmla="*/ 78 h 3549"/>
                <a:gd name="T76" fmla="*/ 3198 w 3552"/>
                <a:gd name="T77" fmla="*/ 25 h 3549"/>
                <a:gd name="T78" fmla="*/ 3460 w 3552"/>
                <a:gd name="T79" fmla="*/ 0 h 3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52" h="3549">
                  <a:moveTo>
                    <a:pt x="3460" y="0"/>
                  </a:moveTo>
                  <a:lnTo>
                    <a:pt x="3478" y="1"/>
                  </a:lnTo>
                  <a:lnTo>
                    <a:pt x="3496" y="5"/>
                  </a:lnTo>
                  <a:lnTo>
                    <a:pt x="3512" y="14"/>
                  </a:lnTo>
                  <a:lnTo>
                    <a:pt x="3527" y="25"/>
                  </a:lnTo>
                  <a:lnTo>
                    <a:pt x="3538" y="40"/>
                  </a:lnTo>
                  <a:lnTo>
                    <a:pt x="3546" y="56"/>
                  </a:lnTo>
                  <a:lnTo>
                    <a:pt x="3551" y="73"/>
                  </a:lnTo>
                  <a:lnTo>
                    <a:pt x="3552" y="91"/>
                  </a:lnTo>
                  <a:lnTo>
                    <a:pt x="3542" y="221"/>
                  </a:lnTo>
                  <a:lnTo>
                    <a:pt x="3527" y="353"/>
                  </a:lnTo>
                  <a:lnTo>
                    <a:pt x="3503" y="487"/>
                  </a:lnTo>
                  <a:lnTo>
                    <a:pt x="3473" y="623"/>
                  </a:lnTo>
                  <a:lnTo>
                    <a:pt x="3436" y="760"/>
                  </a:lnTo>
                  <a:lnTo>
                    <a:pt x="3393" y="896"/>
                  </a:lnTo>
                  <a:lnTo>
                    <a:pt x="3342" y="1035"/>
                  </a:lnTo>
                  <a:lnTo>
                    <a:pt x="3283" y="1175"/>
                  </a:lnTo>
                  <a:lnTo>
                    <a:pt x="3218" y="1313"/>
                  </a:lnTo>
                  <a:lnTo>
                    <a:pt x="3147" y="1452"/>
                  </a:lnTo>
                  <a:lnTo>
                    <a:pt x="3070" y="1590"/>
                  </a:lnTo>
                  <a:lnTo>
                    <a:pt x="2986" y="1728"/>
                  </a:lnTo>
                  <a:lnTo>
                    <a:pt x="2895" y="1863"/>
                  </a:lnTo>
                  <a:lnTo>
                    <a:pt x="2798" y="1999"/>
                  </a:lnTo>
                  <a:lnTo>
                    <a:pt x="2695" y="2132"/>
                  </a:lnTo>
                  <a:lnTo>
                    <a:pt x="2585" y="2264"/>
                  </a:lnTo>
                  <a:lnTo>
                    <a:pt x="2469" y="2393"/>
                  </a:lnTo>
                  <a:lnTo>
                    <a:pt x="2346" y="2518"/>
                  </a:lnTo>
                  <a:lnTo>
                    <a:pt x="2224" y="2637"/>
                  </a:lnTo>
                  <a:lnTo>
                    <a:pt x="2100" y="2750"/>
                  </a:lnTo>
                  <a:lnTo>
                    <a:pt x="1973" y="2855"/>
                  </a:lnTo>
                  <a:lnTo>
                    <a:pt x="1844" y="2956"/>
                  </a:lnTo>
                  <a:lnTo>
                    <a:pt x="1713" y="3052"/>
                  </a:lnTo>
                  <a:lnTo>
                    <a:pt x="1581" y="3140"/>
                  </a:lnTo>
                  <a:lnTo>
                    <a:pt x="1448" y="3223"/>
                  </a:lnTo>
                  <a:lnTo>
                    <a:pt x="1314" y="3299"/>
                  </a:lnTo>
                  <a:lnTo>
                    <a:pt x="1179" y="3370"/>
                  </a:lnTo>
                  <a:lnTo>
                    <a:pt x="1045" y="3435"/>
                  </a:lnTo>
                  <a:lnTo>
                    <a:pt x="911" y="3493"/>
                  </a:lnTo>
                  <a:lnTo>
                    <a:pt x="776" y="3544"/>
                  </a:lnTo>
                  <a:lnTo>
                    <a:pt x="758" y="3549"/>
                  </a:lnTo>
                  <a:lnTo>
                    <a:pt x="739" y="3549"/>
                  </a:lnTo>
                  <a:lnTo>
                    <a:pt x="720" y="3545"/>
                  </a:lnTo>
                  <a:lnTo>
                    <a:pt x="703" y="3537"/>
                  </a:lnTo>
                  <a:lnTo>
                    <a:pt x="688" y="3524"/>
                  </a:lnTo>
                  <a:lnTo>
                    <a:pt x="25" y="2862"/>
                  </a:lnTo>
                  <a:lnTo>
                    <a:pt x="13" y="2845"/>
                  </a:lnTo>
                  <a:lnTo>
                    <a:pt x="4" y="2828"/>
                  </a:lnTo>
                  <a:lnTo>
                    <a:pt x="0" y="2811"/>
                  </a:lnTo>
                  <a:lnTo>
                    <a:pt x="0" y="2792"/>
                  </a:lnTo>
                  <a:lnTo>
                    <a:pt x="4" y="2773"/>
                  </a:lnTo>
                  <a:lnTo>
                    <a:pt x="56" y="2639"/>
                  </a:lnTo>
                  <a:lnTo>
                    <a:pt x="115" y="2505"/>
                  </a:lnTo>
                  <a:lnTo>
                    <a:pt x="178" y="2371"/>
                  </a:lnTo>
                  <a:lnTo>
                    <a:pt x="249" y="2236"/>
                  </a:lnTo>
                  <a:lnTo>
                    <a:pt x="326" y="2102"/>
                  </a:lnTo>
                  <a:lnTo>
                    <a:pt x="409" y="1969"/>
                  </a:lnTo>
                  <a:lnTo>
                    <a:pt x="498" y="1837"/>
                  </a:lnTo>
                  <a:lnTo>
                    <a:pt x="592" y="1707"/>
                  </a:lnTo>
                  <a:lnTo>
                    <a:pt x="693" y="1577"/>
                  </a:lnTo>
                  <a:lnTo>
                    <a:pt x="800" y="1451"/>
                  </a:lnTo>
                  <a:lnTo>
                    <a:pt x="912" y="1325"/>
                  </a:lnTo>
                  <a:lnTo>
                    <a:pt x="1030" y="1203"/>
                  </a:lnTo>
                  <a:lnTo>
                    <a:pt x="1157" y="1081"/>
                  </a:lnTo>
                  <a:lnTo>
                    <a:pt x="1286" y="966"/>
                  </a:lnTo>
                  <a:lnTo>
                    <a:pt x="1417" y="856"/>
                  </a:lnTo>
                  <a:lnTo>
                    <a:pt x="1551" y="752"/>
                  </a:lnTo>
                  <a:lnTo>
                    <a:pt x="1686" y="655"/>
                  </a:lnTo>
                  <a:lnTo>
                    <a:pt x="1823" y="564"/>
                  </a:lnTo>
                  <a:lnTo>
                    <a:pt x="1959" y="481"/>
                  </a:lnTo>
                  <a:lnTo>
                    <a:pt x="2099" y="403"/>
                  </a:lnTo>
                  <a:lnTo>
                    <a:pt x="2237" y="332"/>
                  </a:lnTo>
                  <a:lnTo>
                    <a:pt x="2376" y="267"/>
                  </a:lnTo>
                  <a:lnTo>
                    <a:pt x="2516" y="210"/>
                  </a:lnTo>
                  <a:lnTo>
                    <a:pt x="2654" y="159"/>
                  </a:lnTo>
                  <a:lnTo>
                    <a:pt x="2792" y="116"/>
                  </a:lnTo>
                  <a:lnTo>
                    <a:pt x="2929" y="78"/>
                  </a:lnTo>
                  <a:lnTo>
                    <a:pt x="3064" y="48"/>
                  </a:lnTo>
                  <a:lnTo>
                    <a:pt x="3198" y="25"/>
                  </a:lnTo>
                  <a:lnTo>
                    <a:pt x="3330" y="9"/>
                  </a:lnTo>
                  <a:lnTo>
                    <a:pt x="3460"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7" name="Freeform 88"/>
            <p:cNvSpPr>
              <a:spLocks/>
            </p:cNvSpPr>
            <p:nvPr/>
          </p:nvSpPr>
          <p:spPr bwMode="auto">
            <a:xfrm>
              <a:off x="2171700" y="1927225"/>
              <a:ext cx="1081088" cy="1079500"/>
            </a:xfrm>
            <a:custGeom>
              <a:avLst/>
              <a:gdLst>
                <a:gd name="T0" fmla="*/ 341 w 681"/>
                <a:gd name="T1" fmla="*/ 0 h 680"/>
                <a:gd name="T2" fmla="*/ 385 w 681"/>
                <a:gd name="T3" fmla="*/ 3 h 680"/>
                <a:gd name="T4" fmla="*/ 429 w 681"/>
                <a:gd name="T5" fmla="*/ 12 h 680"/>
                <a:gd name="T6" fmla="*/ 471 w 681"/>
                <a:gd name="T7" fmla="*/ 25 h 680"/>
                <a:gd name="T8" fmla="*/ 511 w 681"/>
                <a:gd name="T9" fmla="*/ 45 h 680"/>
                <a:gd name="T10" fmla="*/ 548 w 681"/>
                <a:gd name="T11" fmla="*/ 70 h 680"/>
                <a:gd name="T12" fmla="*/ 582 w 681"/>
                <a:gd name="T13" fmla="*/ 100 h 680"/>
                <a:gd name="T14" fmla="*/ 612 w 681"/>
                <a:gd name="T15" fmla="*/ 135 h 680"/>
                <a:gd name="T16" fmla="*/ 637 w 681"/>
                <a:gd name="T17" fmla="*/ 172 h 680"/>
                <a:gd name="T18" fmla="*/ 656 w 681"/>
                <a:gd name="T19" fmla="*/ 212 h 680"/>
                <a:gd name="T20" fmla="*/ 670 w 681"/>
                <a:gd name="T21" fmla="*/ 254 h 680"/>
                <a:gd name="T22" fmla="*/ 679 w 681"/>
                <a:gd name="T23" fmla="*/ 298 h 680"/>
                <a:gd name="T24" fmla="*/ 681 w 681"/>
                <a:gd name="T25" fmla="*/ 341 h 680"/>
                <a:gd name="T26" fmla="*/ 679 w 681"/>
                <a:gd name="T27" fmla="*/ 385 h 680"/>
                <a:gd name="T28" fmla="*/ 670 w 681"/>
                <a:gd name="T29" fmla="*/ 427 h 680"/>
                <a:gd name="T30" fmla="*/ 656 w 681"/>
                <a:gd name="T31" fmla="*/ 469 h 680"/>
                <a:gd name="T32" fmla="*/ 637 w 681"/>
                <a:gd name="T33" fmla="*/ 509 h 680"/>
                <a:gd name="T34" fmla="*/ 612 w 681"/>
                <a:gd name="T35" fmla="*/ 546 h 680"/>
                <a:gd name="T36" fmla="*/ 582 w 681"/>
                <a:gd name="T37" fmla="*/ 581 h 680"/>
                <a:gd name="T38" fmla="*/ 548 w 681"/>
                <a:gd name="T39" fmla="*/ 611 h 680"/>
                <a:gd name="T40" fmla="*/ 511 w 681"/>
                <a:gd name="T41" fmla="*/ 636 h 680"/>
                <a:gd name="T42" fmla="*/ 471 w 681"/>
                <a:gd name="T43" fmla="*/ 656 h 680"/>
                <a:gd name="T44" fmla="*/ 429 w 681"/>
                <a:gd name="T45" fmla="*/ 669 h 680"/>
                <a:gd name="T46" fmla="*/ 385 w 681"/>
                <a:gd name="T47" fmla="*/ 678 h 680"/>
                <a:gd name="T48" fmla="*/ 341 w 681"/>
                <a:gd name="T49" fmla="*/ 680 h 680"/>
                <a:gd name="T50" fmla="*/ 341 w 681"/>
                <a:gd name="T51" fmla="*/ 680 h 680"/>
                <a:gd name="T52" fmla="*/ 296 w 681"/>
                <a:gd name="T53" fmla="*/ 678 h 680"/>
                <a:gd name="T54" fmla="*/ 252 w 681"/>
                <a:gd name="T55" fmla="*/ 669 h 680"/>
                <a:gd name="T56" fmla="*/ 210 w 681"/>
                <a:gd name="T57" fmla="*/ 656 h 680"/>
                <a:gd name="T58" fmla="*/ 170 w 681"/>
                <a:gd name="T59" fmla="*/ 636 h 680"/>
                <a:gd name="T60" fmla="*/ 134 w 681"/>
                <a:gd name="T61" fmla="*/ 611 h 680"/>
                <a:gd name="T62" fmla="*/ 99 w 681"/>
                <a:gd name="T63" fmla="*/ 581 h 680"/>
                <a:gd name="T64" fmla="*/ 71 w 681"/>
                <a:gd name="T65" fmla="*/ 547 h 680"/>
                <a:gd name="T66" fmla="*/ 46 w 681"/>
                <a:gd name="T67" fmla="*/ 510 h 680"/>
                <a:gd name="T68" fmla="*/ 26 w 681"/>
                <a:gd name="T69" fmla="*/ 470 h 680"/>
                <a:gd name="T70" fmla="*/ 12 w 681"/>
                <a:gd name="T71" fmla="*/ 429 h 680"/>
                <a:gd name="T72" fmla="*/ 3 w 681"/>
                <a:gd name="T73" fmla="*/ 386 h 680"/>
                <a:gd name="T74" fmla="*/ 0 w 681"/>
                <a:gd name="T75" fmla="*/ 341 h 680"/>
                <a:gd name="T76" fmla="*/ 3 w 681"/>
                <a:gd name="T77" fmla="*/ 295 h 680"/>
                <a:gd name="T78" fmla="*/ 12 w 681"/>
                <a:gd name="T79" fmla="*/ 252 h 680"/>
                <a:gd name="T80" fmla="*/ 26 w 681"/>
                <a:gd name="T81" fmla="*/ 211 h 680"/>
                <a:gd name="T82" fmla="*/ 46 w 681"/>
                <a:gd name="T83" fmla="*/ 171 h 680"/>
                <a:gd name="T84" fmla="*/ 71 w 681"/>
                <a:gd name="T85" fmla="*/ 133 h 680"/>
                <a:gd name="T86" fmla="*/ 99 w 681"/>
                <a:gd name="T87" fmla="*/ 100 h 680"/>
                <a:gd name="T88" fmla="*/ 134 w 681"/>
                <a:gd name="T89" fmla="*/ 70 h 680"/>
                <a:gd name="T90" fmla="*/ 170 w 681"/>
                <a:gd name="T91" fmla="*/ 45 h 680"/>
                <a:gd name="T92" fmla="*/ 210 w 681"/>
                <a:gd name="T93" fmla="*/ 25 h 680"/>
                <a:gd name="T94" fmla="*/ 252 w 681"/>
                <a:gd name="T95" fmla="*/ 12 h 680"/>
                <a:gd name="T96" fmla="*/ 296 w 681"/>
                <a:gd name="T97" fmla="*/ 3 h 680"/>
                <a:gd name="T98" fmla="*/ 341 w 681"/>
                <a:gd name="T99"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1" h="680">
                  <a:moveTo>
                    <a:pt x="341" y="0"/>
                  </a:moveTo>
                  <a:lnTo>
                    <a:pt x="385" y="3"/>
                  </a:lnTo>
                  <a:lnTo>
                    <a:pt x="429" y="12"/>
                  </a:lnTo>
                  <a:lnTo>
                    <a:pt x="471" y="25"/>
                  </a:lnTo>
                  <a:lnTo>
                    <a:pt x="511" y="45"/>
                  </a:lnTo>
                  <a:lnTo>
                    <a:pt x="548" y="70"/>
                  </a:lnTo>
                  <a:lnTo>
                    <a:pt x="582" y="100"/>
                  </a:lnTo>
                  <a:lnTo>
                    <a:pt x="612" y="135"/>
                  </a:lnTo>
                  <a:lnTo>
                    <a:pt x="637" y="172"/>
                  </a:lnTo>
                  <a:lnTo>
                    <a:pt x="656" y="212"/>
                  </a:lnTo>
                  <a:lnTo>
                    <a:pt x="670" y="254"/>
                  </a:lnTo>
                  <a:lnTo>
                    <a:pt x="679" y="298"/>
                  </a:lnTo>
                  <a:lnTo>
                    <a:pt x="681" y="341"/>
                  </a:lnTo>
                  <a:lnTo>
                    <a:pt x="679" y="385"/>
                  </a:lnTo>
                  <a:lnTo>
                    <a:pt x="670" y="427"/>
                  </a:lnTo>
                  <a:lnTo>
                    <a:pt x="656" y="469"/>
                  </a:lnTo>
                  <a:lnTo>
                    <a:pt x="637" y="509"/>
                  </a:lnTo>
                  <a:lnTo>
                    <a:pt x="612" y="546"/>
                  </a:lnTo>
                  <a:lnTo>
                    <a:pt x="582" y="581"/>
                  </a:lnTo>
                  <a:lnTo>
                    <a:pt x="548" y="611"/>
                  </a:lnTo>
                  <a:lnTo>
                    <a:pt x="511" y="636"/>
                  </a:lnTo>
                  <a:lnTo>
                    <a:pt x="471" y="656"/>
                  </a:lnTo>
                  <a:lnTo>
                    <a:pt x="429" y="669"/>
                  </a:lnTo>
                  <a:lnTo>
                    <a:pt x="385" y="678"/>
                  </a:lnTo>
                  <a:lnTo>
                    <a:pt x="341" y="680"/>
                  </a:lnTo>
                  <a:lnTo>
                    <a:pt x="341" y="680"/>
                  </a:lnTo>
                  <a:lnTo>
                    <a:pt x="296" y="678"/>
                  </a:lnTo>
                  <a:lnTo>
                    <a:pt x="252" y="669"/>
                  </a:lnTo>
                  <a:lnTo>
                    <a:pt x="210" y="656"/>
                  </a:lnTo>
                  <a:lnTo>
                    <a:pt x="170" y="636"/>
                  </a:lnTo>
                  <a:lnTo>
                    <a:pt x="134" y="611"/>
                  </a:lnTo>
                  <a:lnTo>
                    <a:pt x="99" y="581"/>
                  </a:lnTo>
                  <a:lnTo>
                    <a:pt x="71" y="547"/>
                  </a:lnTo>
                  <a:lnTo>
                    <a:pt x="46" y="510"/>
                  </a:lnTo>
                  <a:lnTo>
                    <a:pt x="26" y="470"/>
                  </a:lnTo>
                  <a:lnTo>
                    <a:pt x="12" y="429"/>
                  </a:lnTo>
                  <a:lnTo>
                    <a:pt x="3" y="386"/>
                  </a:lnTo>
                  <a:lnTo>
                    <a:pt x="0" y="341"/>
                  </a:lnTo>
                  <a:lnTo>
                    <a:pt x="3" y="295"/>
                  </a:lnTo>
                  <a:lnTo>
                    <a:pt x="12" y="252"/>
                  </a:lnTo>
                  <a:lnTo>
                    <a:pt x="26" y="211"/>
                  </a:lnTo>
                  <a:lnTo>
                    <a:pt x="46" y="171"/>
                  </a:lnTo>
                  <a:lnTo>
                    <a:pt x="71" y="133"/>
                  </a:lnTo>
                  <a:lnTo>
                    <a:pt x="99" y="100"/>
                  </a:lnTo>
                  <a:lnTo>
                    <a:pt x="134" y="70"/>
                  </a:lnTo>
                  <a:lnTo>
                    <a:pt x="170" y="45"/>
                  </a:lnTo>
                  <a:lnTo>
                    <a:pt x="210" y="25"/>
                  </a:lnTo>
                  <a:lnTo>
                    <a:pt x="252" y="12"/>
                  </a:lnTo>
                  <a:lnTo>
                    <a:pt x="296" y="3"/>
                  </a:lnTo>
                  <a:lnTo>
                    <a:pt x="3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8" name="Freeform 89"/>
            <p:cNvSpPr>
              <a:spLocks/>
            </p:cNvSpPr>
            <p:nvPr/>
          </p:nvSpPr>
          <p:spPr bwMode="auto">
            <a:xfrm>
              <a:off x="1023937" y="3074988"/>
              <a:ext cx="1082675" cy="1079500"/>
            </a:xfrm>
            <a:custGeom>
              <a:avLst/>
              <a:gdLst>
                <a:gd name="T0" fmla="*/ 341 w 682"/>
                <a:gd name="T1" fmla="*/ 0 h 680"/>
                <a:gd name="T2" fmla="*/ 386 w 682"/>
                <a:gd name="T3" fmla="*/ 2 h 680"/>
                <a:gd name="T4" fmla="*/ 429 w 682"/>
                <a:gd name="T5" fmla="*/ 11 h 680"/>
                <a:gd name="T6" fmla="*/ 471 w 682"/>
                <a:gd name="T7" fmla="*/ 25 h 680"/>
                <a:gd name="T8" fmla="*/ 511 w 682"/>
                <a:gd name="T9" fmla="*/ 44 h 680"/>
                <a:gd name="T10" fmla="*/ 548 w 682"/>
                <a:gd name="T11" fmla="*/ 69 h 680"/>
                <a:gd name="T12" fmla="*/ 582 w 682"/>
                <a:gd name="T13" fmla="*/ 99 h 680"/>
                <a:gd name="T14" fmla="*/ 612 w 682"/>
                <a:gd name="T15" fmla="*/ 134 h 680"/>
                <a:gd name="T16" fmla="*/ 637 w 682"/>
                <a:gd name="T17" fmla="*/ 171 h 680"/>
                <a:gd name="T18" fmla="*/ 657 w 682"/>
                <a:gd name="T19" fmla="*/ 211 h 680"/>
                <a:gd name="T20" fmla="*/ 670 w 682"/>
                <a:gd name="T21" fmla="*/ 253 h 680"/>
                <a:gd name="T22" fmla="*/ 679 w 682"/>
                <a:gd name="T23" fmla="*/ 297 h 680"/>
                <a:gd name="T24" fmla="*/ 682 w 682"/>
                <a:gd name="T25" fmla="*/ 340 h 680"/>
                <a:gd name="T26" fmla="*/ 679 w 682"/>
                <a:gd name="T27" fmla="*/ 384 h 680"/>
                <a:gd name="T28" fmla="*/ 670 w 682"/>
                <a:gd name="T29" fmla="*/ 426 h 680"/>
                <a:gd name="T30" fmla="*/ 657 w 682"/>
                <a:gd name="T31" fmla="*/ 468 h 680"/>
                <a:gd name="T32" fmla="*/ 637 w 682"/>
                <a:gd name="T33" fmla="*/ 508 h 680"/>
                <a:gd name="T34" fmla="*/ 612 w 682"/>
                <a:gd name="T35" fmla="*/ 545 h 680"/>
                <a:gd name="T36" fmla="*/ 582 w 682"/>
                <a:gd name="T37" fmla="*/ 580 h 680"/>
                <a:gd name="T38" fmla="*/ 548 w 682"/>
                <a:gd name="T39" fmla="*/ 610 h 680"/>
                <a:gd name="T40" fmla="*/ 511 w 682"/>
                <a:gd name="T41" fmla="*/ 635 h 680"/>
                <a:gd name="T42" fmla="*/ 471 w 682"/>
                <a:gd name="T43" fmla="*/ 655 h 680"/>
                <a:gd name="T44" fmla="*/ 429 w 682"/>
                <a:gd name="T45" fmla="*/ 668 h 680"/>
                <a:gd name="T46" fmla="*/ 386 w 682"/>
                <a:gd name="T47" fmla="*/ 677 h 680"/>
                <a:gd name="T48" fmla="*/ 341 w 682"/>
                <a:gd name="T49" fmla="*/ 680 h 680"/>
                <a:gd name="T50" fmla="*/ 296 w 682"/>
                <a:gd name="T51" fmla="*/ 677 h 680"/>
                <a:gd name="T52" fmla="*/ 252 w 682"/>
                <a:gd name="T53" fmla="*/ 668 h 680"/>
                <a:gd name="T54" fmla="*/ 210 w 682"/>
                <a:gd name="T55" fmla="*/ 655 h 680"/>
                <a:gd name="T56" fmla="*/ 170 w 682"/>
                <a:gd name="T57" fmla="*/ 635 h 680"/>
                <a:gd name="T58" fmla="*/ 134 w 682"/>
                <a:gd name="T59" fmla="*/ 610 h 680"/>
                <a:gd name="T60" fmla="*/ 99 w 682"/>
                <a:gd name="T61" fmla="*/ 580 h 680"/>
                <a:gd name="T62" fmla="*/ 71 w 682"/>
                <a:gd name="T63" fmla="*/ 547 h 680"/>
                <a:gd name="T64" fmla="*/ 46 w 682"/>
                <a:gd name="T65" fmla="*/ 509 h 680"/>
                <a:gd name="T66" fmla="*/ 26 w 682"/>
                <a:gd name="T67" fmla="*/ 470 h 680"/>
                <a:gd name="T68" fmla="*/ 12 w 682"/>
                <a:gd name="T69" fmla="*/ 429 h 680"/>
                <a:gd name="T70" fmla="*/ 4 w 682"/>
                <a:gd name="T71" fmla="*/ 385 h 680"/>
                <a:gd name="T72" fmla="*/ 0 w 682"/>
                <a:gd name="T73" fmla="*/ 340 h 680"/>
                <a:gd name="T74" fmla="*/ 4 w 682"/>
                <a:gd name="T75" fmla="*/ 294 h 680"/>
                <a:gd name="T76" fmla="*/ 12 w 682"/>
                <a:gd name="T77" fmla="*/ 251 h 680"/>
                <a:gd name="T78" fmla="*/ 26 w 682"/>
                <a:gd name="T79" fmla="*/ 210 h 680"/>
                <a:gd name="T80" fmla="*/ 46 w 682"/>
                <a:gd name="T81" fmla="*/ 170 h 680"/>
                <a:gd name="T82" fmla="*/ 71 w 682"/>
                <a:gd name="T83" fmla="*/ 133 h 680"/>
                <a:gd name="T84" fmla="*/ 99 w 682"/>
                <a:gd name="T85" fmla="*/ 99 h 680"/>
                <a:gd name="T86" fmla="*/ 134 w 682"/>
                <a:gd name="T87" fmla="*/ 69 h 680"/>
                <a:gd name="T88" fmla="*/ 170 w 682"/>
                <a:gd name="T89" fmla="*/ 44 h 680"/>
                <a:gd name="T90" fmla="*/ 210 w 682"/>
                <a:gd name="T91" fmla="*/ 25 h 680"/>
                <a:gd name="T92" fmla="*/ 252 w 682"/>
                <a:gd name="T93" fmla="*/ 11 h 680"/>
                <a:gd name="T94" fmla="*/ 296 w 682"/>
                <a:gd name="T95" fmla="*/ 2 h 680"/>
                <a:gd name="T96" fmla="*/ 341 w 682"/>
                <a:gd name="T97" fmla="*/ 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2" h="680">
                  <a:moveTo>
                    <a:pt x="341" y="0"/>
                  </a:moveTo>
                  <a:lnTo>
                    <a:pt x="386" y="2"/>
                  </a:lnTo>
                  <a:lnTo>
                    <a:pt x="429" y="11"/>
                  </a:lnTo>
                  <a:lnTo>
                    <a:pt x="471" y="25"/>
                  </a:lnTo>
                  <a:lnTo>
                    <a:pt x="511" y="44"/>
                  </a:lnTo>
                  <a:lnTo>
                    <a:pt x="548" y="69"/>
                  </a:lnTo>
                  <a:lnTo>
                    <a:pt x="582" y="99"/>
                  </a:lnTo>
                  <a:lnTo>
                    <a:pt x="612" y="134"/>
                  </a:lnTo>
                  <a:lnTo>
                    <a:pt x="637" y="171"/>
                  </a:lnTo>
                  <a:lnTo>
                    <a:pt x="657" y="211"/>
                  </a:lnTo>
                  <a:lnTo>
                    <a:pt x="670" y="253"/>
                  </a:lnTo>
                  <a:lnTo>
                    <a:pt x="679" y="297"/>
                  </a:lnTo>
                  <a:lnTo>
                    <a:pt x="682" y="340"/>
                  </a:lnTo>
                  <a:lnTo>
                    <a:pt x="679" y="384"/>
                  </a:lnTo>
                  <a:lnTo>
                    <a:pt x="670" y="426"/>
                  </a:lnTo>
                  <a:lnTo>
                    <a:pt x="657" y="468"/>
                  </a:lnTo>
                  <a:lnTo>
                    <a:pt x="637" y="508"/>
                  </a:lnTo>
                  <a:lnTo>
                    <a:pt x="612" y="545"/>
                  </a:lnTo>
                  <a:lnTo>
                    <a:pt x="582" y="580"/>
                  </a:lnTo>
                  <a:lnTo>
                    <a:pt x="548" y="610"/>
                  </a:lnTo>
                  <a:lnTo>
                    <a:pt x="511" y="635"/>
                  </a:lnTo>
                  <a:lnTo>
                    <a:pt x="471" y="655"/>
                  </a:lnTo>
                  <a:lnTo>
                    <a:pt x="429" y="668"/>
                  </a:lnTo>
                  <a:lnTo>
                    <a:pt x="386" y="677"/>
                  </a:lnTo>
                  <a:lnTo>
                    <a:pt x="341" y="680"/>
                  </a:lnTo>
                  <a:lnTo>
                    <a:pt x="296" y="677"/>
                  </a:lnTo>
                  <a:lnTo>
                    <a:pt x="252" y="668"/>
                  </a:lnTo>
                  <a:lnTo>
                    <a:pt x="210" y="655"/>
                  </a:lnTo>
                  <a:lnTo>
                    <a:pt x="170" y="635"/>
                  </a:lnTo>
                  <a:lnTo>
                    <a:pt x="134" y="610"/>
                  </a:lnTo>
                  <a:lnTo>
                    <a:pt x="99" y="580"/>
                  </a:lnTo>
                  <a:lnTo>
                    <a:pt x="71" y="547"/>
                  </a:lnTo>
                  <a:lnTo>
                    <a:pt x="46" y="509"/>
                  </a:lnTo>
                  <a:lnTo>
                    <a:pt x="26" y="470"/>
                  </a:lnTo>
                  <a:lnTo>
                    <a:pt x="12" y="429"/>
                  </a:lnTo>
                  <a:lnTo>
                    <a:pt x="4" y="385"/>
                  </a:lnTo>
                  <a:lnTo>
                    <a:pt x="0" y="340"/>
                  </a:lnTo>
                  <a:lnTo>
                    <a:pt x="4" y="294"/>
                  </a:lnTo>
                  <a:lnTo>
                    <a:pt x="12" y="251"/>
                  </a:lnTo>
                  <a:lnTo>
                    <a:pt x="26" y="210"/>
                  </a:lnTo>
                  <a:lnTo>
                    <a:pt x="46" y="170"/>
                  </a:lnTo>
                  <a:lnTo>
                    <a:pt x="71" y="133"/>
                  </a:lnTo>
                  <a:lnTo>
                    <a:pt x="99" y="99"/>
                  </a:lnTo>
                  <a:lnTo>
                    <a:pt x="134" y="69"/>
                  </a:lnTo>
                  <a:lnTo>
                    <a:pt x="170" y="44"/>
                  </a:lnTo>
                  <a:lnTo>
                    <a:pt x="210" y="25"/>
                  </a:lnTo>
                  <a:lnTo>
                    <a:pt x="252" y="11"/>
                  </a:lnTo>
                  <a:lnTo>
                    <a:pt x="296" y="2"/>
                  </a:lnTo>
                  <a:lnTo>
                    <a:pt x="34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99" name="Freeform 90"/>
            <p:cNvSpPr>
              <a:spLocks noEditPoints="1"/>
            </p:cNvSpPr>
            <p:nvPr/>
          </p:nvSpPr>
          <p:spPr bwMode="auto">
            <a:xfrm>
              <a:off x="2036763" y="1792288"/>
              <a:ext cx="1350963" cy="1350963"/>
            </a:xfrm>
            <a:custGeom>
              <a:avLst/>
              <a:gdLst>
                <a:gd name="T0" fmla="*/ 387 w 851"/>
                <a:gd name="T1" fmla="*/ 174 h 851"/>
                <a:gd name="T2" fmla="*/ 311 w 851"/>
                <a:gd name="T3" fmla="*/ 197 h 851"/>
                <a:gd name="T4" fmla="*/ 245 w 851"/>
                <a:gd name="T5" fmla="*/ 245 h 851"/>
                <a:gd name="T6" fmla="*/ 197 w 851"/>
                <a:gd name="T7" fmla="*/ 312 h 851"/>
                <a:gd name="T8" fmla="*/ 173 w 851"/>
                <a:gd name="T9" fmla="*/ 386 h 851"/>
                <a:gd name="T10" fmla="*/ 173 w 851"/>
                <a:gd name="T11" fmla="*/ 465 h 851"/>
                <a:gd name="T12" fmla="*/ 197 w 851"/>
                <a:gd name="T13" fmla="*/ 539 h 851"/>
                <a:gd name="T14" fmla="*/ 245 w 851"/>
                <a:gd name="T15" fmla="*/ 606 h 851"/>
                <a:gd name="T16" fmla="*/ 311 w 851"/>
                <a:gd name="T17" fmla="*/ 654 h 851"/>
                <a:gd name="T18" fmla="*/ 387 w 851"/>
                <a:gd name="T19" fmla="*/ 678 h 851"/>
                <a:gd name="T20" fmla="*/ 465 w 851"/>
                <a:gd name="T21" fmla="*/ 678 h 851"/>
                <a:gd name="T22" fmla="*/ 540 w 851"/>
                <a:gd name="T23" fmla="*/ 654 h 851"/>
                <a:gd name="T24" fmla="*/ 606 w 851"/>
                <a:gd name="T25" fmla="*/ 606 h 851"/>
                <a:gd name="T26" fmla="*/ 654 w 851"/>
                <a:gd name="T27" fmla="*/ 539 h 851"/>
                <a:gd name="T28" fmla="*/ 678 w 851"/>
                <a:gd name="T29" fmla="*/ 465 h 851"/>
                <a:gd name="T30" fmla="*/ 678 w 851"/>
                <a:gd name="T31" fmla="*/ 386 h 851"/>
                <a:gd name="T32" fmla="*/ 654 w 851"/>
                <a:gd name="T33" fmla="*/ 312 h 851"/>
                <a:gd name="T34" fmla="*/ 606 w 851"/>
                <a:gd name="T35" fmla="*/ 245 h 851"/>
                <a:gd name="T36" fmla="*/ 540 w 851"/>
                <a:gd name="T37" fmla="*/ 197 h 851"/>
                <a:gd name="T38" fmla="*/ 465 w 851"/>
                <a:gd name="T39" fmla="*/ 174 h 851"/>
                <a:gd name="T40" fmla="*/ 426 w 851"/>
                <a:gd name="T41" fmla="*/ 0 h 851"/>
                <a:gd name="T42" fmla="*/ 521 w 851"/>
                <a:gd name="T43" fmla="*/ 11 h 851"/>
                <a:gd name="T44" fmla="*/ 611 w 851"/>
                <a:gd name="T45" fmla="*/ 42 h 851"/>
                <a:gd name="T46" fmla="*/ 690 w 851"/>
                <a:gd name="T47" fmla="*/ 93 h 851"/>
                <a:gd name="T48" fmla="*/ 763 w 851"/>
                <a:gd name="T49" fmla="*/ 165 h 851"/>
                <a:gd name="T50" fmla="*/ 815 w 851"/>
                <a:gd name="T51" fmla="*/ 253 h 851"/>
                <a:gd name="T52" fmla="*/ 845 w 851"/>
                <a:gd name="T53" fmla="*/ 350 h 851"/>
                <a:gd name="T54" fmla="*/ 851 w 851"/>
                <a:gd name="T55" fmla="*/ 451 h 851"/>
                <a:gd name="T56" fmla="*/ 834 w 851"/>
                <a:gd name="T57" fmla="*/ 550 h 851"/>
                <a:gd name="T58" fmla="*/ 791 w 851"/>
                <a:gd name="T59" fmla="*/ 644 h 851"/>
                <a:gd name="T60" fmla="*/ 727 w 851"/>
                <a:gd name="T61" fmla="*/ 727 h 851"/>
                <a:gd name="T62" fmla="*/ 652 w 851"/>
                <a:gd name="T63" fmla="*/ 787 h 851"/>
                <a:gd name="T64" fmla="*/ 566 w 851"/>
                <a:gd name="T65" fmla="*/ 828 h 851"/>
                <a:gd name="T66" fmla="*/ 474 w 851"/>
                <a:gd name="T67" fmla="*/ 849 h 851"/>
                <a:gd name="T68" fmla="*/ 377 w 851"/>
                <a:gd name="T69" fmla="*/ 849 h 851"/>
                <a:gd name="T70" fmla="*/ 285 w 851"/>
                <a:gd name="T71" fmla="*/ 828 h 851"/>
                <a:gd name="T72" fmla="*/ 199 w 851"/>
                <a:gd name="T73" fmla="*/ 787 h 851"/>
                <a:gd name="T74" fmla="*/ 124 w 851"/>
                <a:gd name="T75" fmla="*/ 727 h 851"/>
                <a:gd name="T76" fmla="*/ 65 w 851"/>
                <a:gd name="T77" fmla="*/ 651 h 851"/>
                <a:gd name="T78" fmla="*/ 24 w 851"/>
                <a:gd name="T79" fmla="*/ 567 h 851"/>
                <a:gd name="T80" fmla="*/ 3 w 851"/>
                <a:gd name="T81" fmla="*/ 473 h 851"/>
                <a:gd name="T82" fmla="*/ 3 w 851"/>
                <a:gd name="T83" fmla="*/ 378 h 851"/>
                <a:gd name="T84" fmla="*/ 24 w 851"/>
                <a:gd name="T85" fmla="*/ 284 h 851"/>
                <a:gd name="T86" fmla="*/ 65 w 851"/>
                <a:gd name="T87" fmla="*/ 200 h 851"/>
                <a:gd name="T88" fmla="*/ 124 w 851"/>
                <a:gd name="T89" fmla="*/ 125 h 851"/>
                <a:gd name="T90" fmla="*/ 199 w 851"/>
                <a:gd name="T91" fmla="*/ 64 h 851"/>
                <a:gd name="T92" fmla="*/ 285 w 851"/>
                <a:gd name="T93" fmla="*/ 23 h 851"/>
                <a:gd name="T94" fmla="*/ 377 w 851"/>
                <a:gd name="T95" fmla="*/ 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1" h="851">
                  <a:moveTo>
                    <a:pt x="426" y="170"/>
                  </a:moveTo>
                  <a:lnTo>
                    <a:pt x="387" y="174"/>
                  </a:lnTo>
                  <a:lnTo>
                    <a:pt x="348" y="182"/>
                  </a:lnTo>
                  <a:lnTo>
                    <a:pt x="311" y="197"/>
                  </a:lnTo>
                  <a:lnTo>
                    <a:pt x="276" y="218"/>
                  </a:lnTo>
                  <a:lnTo>
                    <a:pt x="245" y="245"/>
                  </a:lnTo>
                  <a:lnTo>
                    <a:pt x="218" y="277"/>
                  </a:lnTo>
                  <a:lnTo>
                    <a:pt x="197" y="312"/>
                  </a:lnTo>
                  <a:lnTo>
                    <a:pt x="182" y="348"/>
                  </a:lnTo>
                  <a:lnTo>
                    <a:pt x="173" y="386"/>
                  </a:lnTo>
                  <a:lnTo>
                    <a:pt x="170" y="426"/>
                  </a:lnTo>
                  <a:lnTo>
                    <a:pt x="173" y="465"/>
                  </a:lnTo>
                  <a:lnTo>
                    <a:pt x="182" y="503"/>
                  </a:lnTo>
                  <a:lnTo>
                    <a:pt x="197" y="539"/>
                  </a:lnTo>
                  <a:lnTo>
                    <a:pt x="218" y="574"/>
                  </a:lnTo>
                  <a:lnTo>
                    <a:pt x="245" y="606"/>
                  </a:lnTo>
                  <a:lnTo>
                    <a:pt x="276" y="632"/>
                  </a:lnTo>
                  <a:lnTo>
                    <a:pt x="311" y="654"/>
                  </a:lnTo>
                  <a:lnTo>
                    <a:pt x="348" y="668"/>
                  </a:lnTo>
                  <a:lnTo>
                    <a:pt x="387" y="678"/>
                  </a:lnTo>
                  <a:lnTo>
                    <a:pt x="426" y="681"/>
                  </a:lnTo>
                  <a:lnTo>
                    <a:pt x="465" y="678"/>
                  </a:lnTo>
                  <a:lnTo>
                    <a:pt x="503" y="668"/>
                  </a:lnTo>
                  <a:lnTo>
                    <a:pt x="540" y="654"/>
                  </a:lnTo>
                  <a:lnTo>
                    <a:pt x="575" y="632"/>
                  </a:lnTo>
                  <a:lnTo>
                    <a:pt x="606" y="606"/>
                  </a:lnTo>
                  <a:lnTo>
                    <a:pt x="633" y="574"/>
                  </a:lnTo>
                  <a:lnTo>
                    <a:pt x="654" y="539"/>
                  </a:lnTo>
                  <a:lnTo>
                    <a:pt x="669" y="503"/>
                  </a:lnTo>
                  <a:lnTo>
                    <a:pt x="678" y="465"/>
                  </a:lnTo>
                  <a:lnTo>
                    <a:pt x="682" y="426"/>
                  </a:lnTo>
                  <a:lnTo>
                    <a:pt x="678" y="386"/>
                  </a:lnTo>
                  <a:lnTo>
                    <a:pt x="669" y="348"/>
                  </a:lnTo>
                  <a:lnTo>
                    <a:pt x="654" y="312"/>
                  </a:lnTo>
                  <a:lnTo>
                    <a:pt x="633" y="277"/>
                  </a:lnTo>
                  <a:lnTo>
                    <a:pt x="606" y="245"/>
                  </a:lnTo>
                  <a:lnTo>
                    <a:pt x="575" y="218"/>
                  </a:lnTo>
                  <a:lnTo>
                    <a:pt x="540" y="197"/>
                  </a:lnTo>
                  <a:lnTo>
                    <a:pt x="503" y="182"/>
                  </a:lnTo>
                  <a:lnTo>
                    <a:pt x="465" y="174"/>
                  </a:lnTo>
                  <a:lnTo>
                    <a:pt x="426" y="170"/>
                  </a:lnTo>
                  <a:close/>
                  <a:moveTo>
                    <a:pt x="426" y="0"/>
                  </a:moveTo>
                  <a:lnTo>
                    <a:pt x="474" y="2"/>
                  </a:lnTo>
                  <a:lnTo>
                    <a:pt x="521" y="11"/>
                  </a:lnTo>
                  <a:lnTo>
                    <a:pt x="566" y="23"/>
                  </a:lnTo>
                  <a:lnTo>
                    <a:pt x="611" y="42"/>
                  </a:lnTo>
                  <a:lnTo>
                    <a:pt x="652" y="64"/>
                  </a:lnTo>
                  <a:lnTo>
                    <a:pt x="690" y="93"/>
                  </a:lnTo>
                  <a:lnTo>
                    <a:pt x="727" y="125"/>
                  </a:lnTo>
                  <a:lnTo>
                    <a:pt x="763" y="165"/>
                  </a:lnTo>
                  <a:lnTo>
                    <a:pt x="791" y="207"/>
                  </a:lnTo>
                  <a:lnTo>
                    <a:pt x="815" y="253"/>
                  </a:lnTo>
                  <a:lnTo>
                    <a:pt x="834" y="302"/>
                  </a:lnTo>
                  <a:lnTo>
                    <a:pt x="845" y="350"/>
                  </a:lnTo>
                  <a:lnTo>
                    <a:pt x="851" y="400"/>
                  </a:lnTo>
                  <a:lnTo>
                    <a:pt x="851" y="451"/>
                  </a:lnTo>
                  <a:lnTo>
                    <a:pt x="845" y="501"/>
                  </a:lnTo>
                  <a:lnTo>
                    <a:pt x="834" y="550"/>
                  </a:lnTo>
                  <a:lnTo>
                    <a:pt x="815" y="598"/>
                  </a:lnTo>
                  <a:lnTo>
                    <a:pt x="791" y="644"/>
                  </a:lnTo>
                  <a:lnTo>
                    <a:pt x="763" y="686"/>
                  </a:lnTo>
                  <a:lnTo>
                    <a:pt x="727" y="727"/>
                  </a:lnTo>
                  <a:lnTo>
                    <a:pt x="690" y="759"/>
                  </a:lnTo>
                  <a:lnTo>
                    <a:pt x="652" y="787"/>
                  </a:lnTo>
                  <a:lnTo>
                    <a:pt x="611" y="809"/>
                  </a:lnTo>
                  <a:lnTo>
                    <a:pt x="566" y="828"/>
                  </a:lnTo>
                  <a:lnTo>
                    <a:pt x="521" y="840"/>
                  </a:lnTo>
                  <a:lnTo>
                    <a:pt x="474" y="849"/>
                  </a:lnTo>
                  <a:lnTo>
                    <a:pt x="426" y="851"/>
                  </a:lnTo>
                  <a:lnTo>
                    <a:pt x="377" y="849"/>
                  </a:lnTo>
                  <a:lnTo>
                    <a:pt x="330" y="840"/>
                  </a:lnTo>
                  <a:lnTo>
                    <a:pt x="285" y="828"/>
                  </a:lnTo>
                  <a:lnTo>
                    <a:pt x="241" y="809"/>
                  </a:lnTo>
                  <a:lnTo>
                    <a:pt x="199" y="787"/>
                  </a:lnTo>
                  <a:lnTo>
                    <a:pt x="161" y="759"/>
                  </a:lnTo>
                  <a:lnTo>
                    <a:pt x="124" y="727"/>
                  </a:lnTo>
                  <a:lnTo>
                    <a:pt x="92" y="691"/>
                  </a:lnTo>
                  <a:lnTo>
                    <a:pt x="65" y="651"/>
                  </a:lnTo>
                  <a:lnTo>
                    <a:pt x="41" y="610"/>
                  </a:lnTo>
                  <a:lnTo>
                    <a:pt x="24" y="567"/>
                  </a:lnTo>
                  <a:lnTo>
                    <a:pt x="10" y="521"/>
                  </a:lnTo>
                  <a:lnTo>
                    <a:pt x="3" y="473"/>
                  </a:lnTo>
                  <a:lnTo>
                    <a:pt x="0" y="426"/>
                  </a:lnTo>
                  <a:lnTo>
                    <a:pt x="3" y="378"/>
                  </a:lnTo>
                  <a:lnTo>
                    <a:pt x="10" y="330"/>
                  </a:lnTo>
                  <a:lnTo>
                    <a:pt x="24" y="284"/>
                  </a:lnTo>
                  <a:lnTo>
                    <a:pt x="41" y="241"/>
                  </a:lnTo>
                  <a:lnTo>
                    <a:pt x="65" y="200"/>
                  </a:lnTo>
                  <a:lnTo>
                    <a:pt x="92" y="160"/>
                  </a:lnTo>
                  <a:lnTo>
                    <a:pt x="124" y="125"/>
                  </a:lnTo>
                  <a:lnTo>
                    <a:pt x="161" y="93"/>
                  </a:lnTo>
                  <a:lnTo>
                    <a:pt x="199" y="64"/>
                  </a:lnTo>
                  <a:lnTo>
                    <a:pt x="241" y="42"/>
                  </a:lnTo>
                  <a:lnTo>
                    <a:pt x="285" y="23"/>
                  </a:lnTo>
                  <a:lnTo>
                    <a:pt x="330" y="11"/>
                  </a:lnTo>
                  <a:lnTo>
                    <a:pt x="377" y="2"/>
                  </a:lnTo>
                  <a:lnTo>
                    <a:pt x="42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0" name="Freeform 91"/>
            <p:cNvSpPr>
              <a:spLocks noEditPoints="1"/>
            </p:cNvSpPr>
            <p:nvPr/>
          </p:nvSpPr>
          <p:spPr bwMode="auto">
            <a:xfrm>
              <a:off x="889000" y="2938463"/>
              <a:ext cx="1350963" cy="1350963"/>
            </a:xfrm>
            <a:custGeom>
              <a:avLst/>
              <a:gdLst>
                <a:gd name="T0" fmla="*/ 387 w 851"/>
                <a:gd name="T1" fmla="*/ 174 h 851"/>
                <a:gd name="T2" fmla="*/ 311 w 851"/>
                <a:gd name="T3" fmla="*/ 198 h 851"/>
                <a:gd name="T4" fmla="*/ 245 w 851"/>
                <a:gd name="T5" fmla="*/ 245 h 851"/>
                <a:gd name="T6" fmla="*/ 197 w 851"/>
                <a:gd name="T7" fmla="*/ 312 h 851"/>
                <a:gd name="T8" fmla="*/ 173 w 851"/>
                <a:gd name="T9" fmla="*/ 387 h 851"/>
                <a:gd name="T10" fmla="*/ 173 w 851"/>
                <a:gd name="T11" fmla="*/ 465 h 851"/>
                <a:gd name="T12" fmla="*/ 197 w 851"/>
                <a:gd name="T13" fmla="*/ 539 h 851"/>
                <a:gd name="T14" fmla="*/ 245 w 851"/>
                <a:gd name="T15" fmla="*/ 607 h 851"/>
                <a:gd name="T16" fmla="*/ 311 w 851"/>
                <a:gd name="T17" fmla="*/ 654 h 851"/>
                <a:gd name="T18" fmla="*/ 387 w 851"/>
                <a:gd name="T19" fmla="*/ 679 h 851"/>
                <a:gd name="T20" fmla="*/ 466 w 851"/>
                <a:gd name="T21" fmla="*/ 679 h 851"/>
                <a:gd name="T22" fmla="*/ 540 w 851"/>
                <a:gd name="T23" fmla="*/ 654 h 851"/>
                <a:gd name="T24" fmla="*/ 606 w 851"/>
                <a:gd name="T25" fmla="*/ 607 h 851"/>
                <a:gd name="T26" fmla="*/ 655 w 851"/>
                <a:gd name="T27" fmla="*/ 539 h 851"/>
                <a:gd name="T28" fmla="*/ 678 w 851"/>
                <a:gd name="T29" fmla="*/ 465 h 851"/>
                <a:gd name="T30" fmla="*/ 678 w 851"/>
                <a:gd name="T31" fmla="*/ 387 h 851"/>
                <a:gd name="T32" fmla="*/ 655 w 851"/>
                <a:gd name="T33" fmla="*/ 312 h 851"/>
                <a:gd name="T34" fmla="*/ 606 w 851"/>
                <a:gd name="T35" fmla="*/ 245 h 851"/>
                <a:gd name="T36" fmla="*/ 540 w 851"/>
                <a:gd name="T37" fmla="*/ 198 h 851"/>
                <a:gd name="T38" fmla="*/ 466 w 851"/>
                <a:gd name="T39" fmla="*/ 174 h 851"/>
                <a:gd name="T40" fmla="*/ 426 w 851"/>
                <a:gd name="T41" fmla="*/ 0 h 851"/>
                <a:gd name="T42" fmla="*/ 522 w 851"/>
                <a:gd name="T43" fmla="*/ 11 h 851"/>
                <a:gd name="T44" fmla="*/ 611 w 851"/>
                <a:gd name="T45" fmla="*/ 42 h 851"/>
                <a:gd name="T46" fmla="*/ 691 w 851"/>
                <a:gd name="T47" fmla="*/ 93 h 851"/>
                <a:gd name="T48" fmla="*/ 763 w 851"/>
                <a:gd name="T49" fmla="*/ 165 h 851"/>
                <a:gd name="T50" fmla="*/ 815 w 851"/>
                <a:gd name="T51" fmla="*/ 254 h 851"/>
                <a:gd name="T52" fmla="*/ 845 w 851"/>
                <a:gd name="T53" fmla="*/ 350 h 851"/>
                <a:gd name="T54" fmla="*/ 851 w 851"/>
                <a:gd name="T55" fmla="*/ 451 h 851"/>
                <a:gd name="T56" fmla="*/ 834 w 851"/>
                <a:gd name="T57" fmla="*/ 551 h 851"/>
                <a:gd name="T58" fmla="*/ 791 w 851"/>
                <a:gd name="T59" fmla="*/ 644 h 851"/>
                <a:gd name="T60" fmla="*/ 727 w 851"/>
                <a:gd name="T61" fmla="*/ 727 h 851"/>
                <a:gd name="T62" fmla="*/ 652 w 851"/>
                <a:gd name="T63" fmla="*/ 787 h 851"/>
                <a:gd name="T64" fmla="*/ 566 w 851"/>
                <a:gd name="T65" fmla="*/ 828 h 851"/>
                <a:gd name="T66" fmla="*/ 474 w 851"/>
                <a:gd name="T67" fmla="*/ 849 h 851"/>
                <a:gd name="T68" fmla="*/ 377 w 851"/>
                <a:gd name="T69" fmla="*/ 849 h 851"/>
                <a:gd name="T70" fmla="*/ 285 w 851"/>
                <a:gd name="T71" fmla="*/ 828 h 851"/>
                <a:gd name="T72" fmla="*/ 199 w 851"/>
                <a:gd name="T73" fmla="*/ 787 h 851"/>
                <a:gd name="T74" fmla="*/ 125 w 851"/>
                <a:gd name="T75" fmla="*/ 727 h 851"/>
                <a:gd name="T76" fmla="*/ 65 w 851"/>
                <a:gd name="T77" fmla="*/ 651 h 851"/>
                <a:gd name="T78" fmla="*/ 24 w 851"/>
                <a:gd name="T79" fmla="*/ 567 h 851"/>
                <a:gd name="T80" fmla="*/ 3 w 851"/>
                <a:gd name="T81" fmla="*/ 474 h 851"/>
                <a:gd name="T82" fmla="*/ 3 w 851"/>
                <a:gd name="T83" fmla="*/ 378 h 851"/>
                <a:gd name="T84" fmla="*/ 24 w 851"/>
                <a:gd name="T85" fmla="*/ 285 h 851"/>
                <a:gd name="T86" fmla="*/ 65 w 851"/>
                <a:gd name="T87" fmla="*/ 200 h 851"/>
                <a:gd name="T88" fmla="*/ 125 w 851"/>
                <a:gd name="T89" fmla="*/ 124 h 851"/>
                <a:gd name="T90" fmla="*/ 199 w 851"/>
                <a:gd name="T91" fmla="*/ 65 h 851"/>
                <a:gd name="T92" fmla="*/ 285 w 851"/>
                <a:gd name="T93" fmla="*/ 24 h 851"/>
                <a:gd name="T94" fmla="*/ 377 w 851"/>
                <a:gd name="T95" fmla="*/ 2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1" h="851">
                  <a:moveTo>
                    <a:pt x="426" y="170"/>
                  </a:moveTo>
                  <a:lnTo>
                    <a:pt x="387" y="174"/>
                  </a:lnTo>
                  <a:lnTo>
                    <a:pt x="349" y="183"/>
                  </a:lnTo>
                  <a:lnTo>
                    <a:pt x="311" y="198"/>
                  </a:lnTo>
                  <a:lnTo>
                    <a:pt x="276" y="219"/>
                  </a:lnTo>
                  <a:lnTo>
                    <a:pt x="245" y="245"/>
                  </a:lnTo>
                  <a:lnTo>
                    <a:pt x="218" y="277"/>
                  </a:lnTo>
                  <a:lnTo>
                    <a:pt x="197" y="312"/>
                  </a:lnTo>
                  <a:lnTo>
                    <a:pt x="182" y="348"/>
                  </a:lnTo>
                  <a:lnTo>
                    <a:pt x="173" y="387"/>
                  </a:lnTo>
                  <a:lnTo>
                    <a:pt x="171" y="426"/>
                  </a:lnTo>
                  <a:lnTo>
                    <a:pt x="173" y="465"/>
                  </a:lnTo>
                  <a:lnTo>
                    <a:pt x="182" y="503"/>
                  </a:lnTo>
                  <a:lnTo>
                    <a:pt x="197" y="539"/>
                  </a:lnTo>
                  <a:lnTo>
                    <a:pt x="218" y="574"/>
                  </a:lnTo>
                  <a:lnTo>
                    <a:pt x="245" y="607"/>
                  </a:lnTo>
                  <a:lnTo>
                    <a:pt x="276" y="633"/>
                  </a:lnTo>
                  <a:lnTo>
                    <a:pt x="311" y="654"/>
                  </a:lnTo>
                  <a:lnTo>
                    <a:pt x="349" y="669"/>
                  </a:lnTo>
                  <a:lnTo>
                    <a:pt x="387" y="679"/>
                  </a:lnTo>
                  <a:lnTo>
                    <a:pt x="426" y="681"/>
                  </a:lnTo>
                  <a:lnTo>
                    <a:pt x="466" y="679"/>
                  </a:lnTo>
                  <a:lnTo>
                    <a:pt x="503" y="669"/>
                  </a:lnTo>
                  <a:lnTo>
                    <a:pt x="540" y="654"/>
                  </a:lnTo>
                  <a:lnTo>
                    <a:pt x="575" y="633"/>
                  </a:lnTo>
                  <a:lnTo>
                    <a:pt x="606" y="607"/>
                  </a:lnTo>
                  <a:lnTo>
                    <a:pt x="633" y="574"/>
                  </a:lnTo>
                  <a:lnTo>
                    <a:pt x="655" y="539"/>
                  </a:lnTo>
                  <a:lnTo>
                    <a:pt x="670" y="503"/>
                  </a:lnTo>
                  <a:lnTo>
                    <a:pt x="678" y="465"/>
                  </a:lnTo>
                  <a:lnTo>
                    <a:pt x="682" y="426"/>
                  </a:lnTo>
                  <a:lnTo>
                    <a:pt x="678" y="387"/>
                  </a:lnTo>
                  <a:lnTo>
                    <a:pt x="670" y="348"/>
                  </a:lnTo>
                  <a:lnTo>
                    <a:pt x="655" y="312"/>
                  </a:lnTo>
                  <a:lnTo>
                    <a:pt x="633" y="277"/>
                  </a:lnTo>
                  <a:lnTo>
                    <a:pt x="606" y="245"/>
                  </a:lnTo>
                  <a:lnTo>
                    <a:pt x="575" y="219"/>
                  </a:lnTo>
                  <a:lnTo>
                    <a:pt x="540" y="198"/>
                  </a:lnTo>
                  <a:lnTo>
                    <a:pt x="503" y="183"/>
                  </a:lnTo>
                  <a:lnTo>
                    <a:pt x="466" y="174"/>
                  </a:lnTo>
                  <a:lnTo>
                    <a:pt x="426" y="170"/>
                  </a:lnTo>
                  <a:close/>
                  <a:moveTo>
                    <a:pt x="426" y="0"/>
                  </a:moveTo>
                  <a:lnTo>
                    <a:pt x="474" y="2"/>
                  </a:lnTo>
                  <a:lnTo>
                    <a:pt x="522" y="11"/>
                  </a:lnTo>
                  <a:lnTo>
                    <a:pt x="566" y="24"/>
                  </a:lnTo>
                  <a:lnTo>
                    <a:pt x="611" y="42"/>
                  </a:lnTo>
                  <a:lnTo>
                    <a:pt x="652" y="65"/>
                  </a:lnTo>
                  <a:lnTo>
                    <a:pt x="691" y="93"/>
                  </a:lnTo>
                  <a:lnTo>
                    <a:pt x="727" y="124"/>
                  </a:lnTo>
                  <a:lnTo>
                    <a:pt x="763" y="165"/>
                  </a:lnTo>
                  <a:lnTo>
                    <a:pt x="791" y="208"/>
                  </a:lnTo>
                  <a:lnTo>
                    <a:pt x="815" y="254"/>
                  </a:lnTo>
                  <a:lnTo>
                    <a:pt x="834" y="302"/>
                  </a:lnTo>
                  <a:lnTo>
                    <a:pt x="845" y="350"/>
                  </a:lnTo>
                  <a:lnTo>
                    <a:pt x="851" y="400"/>
                  </a:lnTo>
                  <a:lnTo>
                    <a:pt x="851" y="451"/>
                  </a:lnTo>
                  <a:lnTo>
                    <a:pt x="845" y="501"/>
                  </a:lnTo>
                  <a:lnTo>
                    <a:pt x="834" y="551"/>
                  </a:lnTo>
                  <a:lnTo>
                    <a:pt x="815" y="598"/>
                  </a:lnTo>
                  <a:lnTo>
                    <a:pt x="791" y="644"/>
                  </a:lnTo>
                  <a:lnTo>
                    <a:pt x="763" y="686"/>
                  </a:lnTo>
                  <a:lnTo>
                    <a:pt x="727" y="727"/>
                  </a:lnTo>
                  <a:lnTo>
                    <a:pt x="691" y="759"/>
                  </a:lnTo>
                  <a:lnTo>
                    <a:pt x="652" y="787"/>
                  </a:lnTo>
                  <a:lnTo>
                    <a:pt x="611" y="809"/>
                  </a:lnTo>
                  <a:lnTo>
                    <a:pt x="566" y="828"/>
                  </a:lnTo>
                  <a:lnTo>
                    <a:pt x="522" y="840"/>
                  </a:lnTo>
                  <a:lnTo>
                    <a:pt x="474" y="849"/>
                  </a:lnTo>
                  <a:lnTo>
                    <a:pt x="426" y="851"/>
                  </a:lnTo>
                  <a:lnTo>
                    <a:pt x="377" y="849"/>
                  </a:lnTo>
                  <a:lnTo>
                    <a:pt x="330" y="840"/>
                  </a:lnTo>
                  <a:lnTo>
                    <a:pt x="285" y="828"/>
                  </a:lnTo>
                  <a:lnTo>
                    <a:pt x="242" y="809"/>
                  </a:lnTo>
                  <a:lnTo>
                    <a:pt x="199" y="787"/>
                  </a:lnTo>
                  <a:lnTo>
                    <a:pt x="161" y="759"/>
                  </a:lnTo>
                  <a:lnTo>
                    <a:pt x="125" y="727"/>
                  </a:lnTo>
                  <a:lnTo>
                    <a:pt x="92" y="691"/>
                  </a:lnTo>
                  <a:lnTo>
                    <a:pt x="65" y="651"/>
                  </a:lnTo>
                  <a:lnTo>
                    <a:pt x="41" y="610"/>
                  </a:lnTo>
                  <a:lnTo>
                    <a:pt x="24" y="567"/>
                  </a:lnTo>
                  <a:lnTo>
                    <a:pt x="10" y="521"/>
                  </a:lnTo>
                  <a:lnTo>
                    <a:pt x="3" y="474"/>
                  </a:lnTo>
                  <a:lnTo>
                    <a:pt x="0" y="426"/>
                  </a:lnTo>
                  <a:lnTo>
                    <a:pt x="3" y="378"/>
                  </a:lnTo>
                  <a:lnTo>
                    <a:pt x="10" y="331"/>
                  </a:lnTo>
                  <a:lnTo>
                    <a:pt x="24" y="285"/>
                  </a:lnTo>
                  <a:lnTo>
                    <a:pt x="41" y="241"/>
                  </a:lnTo>
                  <a:lnTo>
                    <a:pt x="65" y="200"/>
                  </a:lnTo>
                  <a:lnTo>
                    <a:pt x="92" y="160"/>
                  </a:lnTo>
                  <a:lnTo>
                    <a:pt x="125" y="124"/>
                  </a:lnTo>
                  <a:lnTo>
                    <a:pt x="161" y="93"/>
                  </a:lnTo>
                  <a:lnTo>
                    <a:pt x="199" y="65"/>
                  </a:lnTo>
                  <a:lnTo>
                    <a:pt x="242" y="42"/>
                  </a:lnTo>
                  <a:lnTo>
                    <a:pt x="285" y="24"/>
                  </a:lnTo>
                  <a:lnTo>
                    <a:pt x="330" y="11"/>
                  </a:lnTo>
                  <a:lnTo>
                    <a:pt x="377" y="2"/>
                  </a:lnTo>
                  <a:lnTo>
                    <a:pt x="426"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1" name="Freeform 92"/>
            <p:cNvSpPr>
              <a:spLocks/>
            </p:cNvSpPr>
            <p:nvPr/>
          </p:nvSpPr>
          <p:spPr bwMode="auto">
            <a:xfrm>
              <a:off x="3336925" y="0"/>
              <a:ext cx="1846263" cy="1843088"/>
            </a:xfrm>
            <a:custGeom>
              <a:avLst/>
              <a:gdLst>
                <a:gd name="T0" fmla="*/ 1071 w 1163"/>
                <a:gd name="T1" fmla="*/ 0 h 1161"/>
                <a:gd name="T2" fmla="*/ 1089 w 1163"/>
                <a:gd name="T3" fmla="*/ 1 h 1161"/>
                <a:gd name="T4" fmla="*/ 1107 w 1163"/>
                <a:gd name="T5" fmla="*/ 5 h 1161"/>
                <a:gd name="T6" fmla="*/ 1123 w 1163"/>
                <a:gd name="T7" fmla="*/ 14 h 1161"/>
                <a:gd name="T8" fmla="*/ 1138 w 1163"/>
                <a:gd name="T9" fmla="*/ 25 h 1161"/>
                <a:gd name="T10" fmla="*/ 1149 w 1163"/>
                <a:gd name="T11" fmla="*/ 40 h 1161"/>
                <a:gd name="T12" fmla="*/ 1157 w 1163"/>
                <a:gd name="T13" fmla="*/ 56 h 1161"/>
                <a:gd name="T14" fmla="*/ 1162 w 1163"/>
                <a:gd name="T15" fmla="*/ 73 h 1161"/>
                <a:gd name="T16" fmla="*/ 1163 w 1163"/>
                <a:gd name="T17" fmla="*/ 91 h 1161"/>
                <a:gd name="T18" fmla="*/ 1154 w 1163"/>
                <a:gd name="T19" fmla="*/ 219 h 1161"/>
                <a:gd name="T20" fmla="*/ 1138 w 1163"/>
                <a:gd name="T21" fmla="*/ 349 h 1161"/>
                <a:gd name="T22" fmla="*/ 1116 w 1163"/>
                <a:gd name="T23" fmla="*/ 482 h 1161"/>
                <a:gd name="T24" fmla="*/ 1086 w 1163"/>
                <a:gd name="T25" fmla="*/ 617 h 1161"/>
                <a:gd name="T26" fmla="*/ 1050 w 1163"/>
                <a:gd name="T27" fmla="*/ 751 h 1161"/>
                <a:gd name="T28" fmla="*/ 1006 w 1163"/>
                <a:gd name="T29" fmla="*/ 888 h 1161"/>
                <a:gd name="T30" fmla="*/ 956 w 1163"/>
                <a:gd name="T31" fmla="*/ 1024 h 1161"/>
                <a:gd name="T32" fmla="*/ 900 w 1163"/>
                <a:gd name="T33" fmla="*/ 1161 h 1161"/>
                <a:gd name="T34" fmla="*/ 0 w 1163"/>
                <a:gd name="T35" fmla="*/ 262 h 1161"/>
                <a:gd name="T36" fmla="*/ 138 w 1163"/>
                <a:gd name="T37" fmla="*/ 206 h 1161"/>
                <a:gd name="T38" fmla="*/ 275 w 1163"/>
                <a:gd name="T39" fmla="*/ 157 h 1161"/>
                <a:gd name="T40" fmla="*/ 410 w 1163"/>
                <a:gd name="T41" fmla="*/ 113 h 1161"/>
                <a:gd name="T42" fmla="*/ 546 w 1163"/>
                <a:gd name="T43" fmla="*/ 77 h 1161"/>
                <a:gd name="T44" fmla="*/ 680 w 1163"/>
                <a:gd name="T45" fmla="*/ 47 h 1161"/>
                <a:gd name="T46" fmla="*/ 812 w 1163"/>
                <a:gd name="T47" fmla="*/ 25 h 1161"/>
                <a:gd name="T48" fmla="*/ 943 w 1163"/>
                <a:gd name="T49" fmla="*/ 9 h 1161"/>
                <a:gd name="T50" fmla="*/ 1071 w 1163"/>
                <a:gd name="T51"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3" h="1161">
                  <a:moveTo>
                    <a:pt x="1071" y="0"/>
                  </a:moveTo>
                  <a:lnTo>
                    <a:pt x="1089" y="1"/>
                  </a:lnTo>
                  <a:lnTo>
                    <a:pt x="1107" y="5"/>
                  </a:lnTo>
                  <a:lnTo>
                    <a:pt x="1123" y="14"/>
                  </a:lnTo>
                  <a:lnTo>
                    <a:pt x="1138" y="25"/>
                  </a:lnTo>
                  <a:lnTo>
                    <a:pt x="1149" y="40"/>
                  </a:lnTo>
                  <a:lnTo>
                    <a:pt x="1157" y="56"/>
                  </a:lnTo>
                  <a:lnTo>
                    <a:pt x="1162" y="73"/>
                  </a:lnTo>
                  <a:lnTo>
                    <a:pt x="1163" y="91"/>
                  </a:lnTo>
                  <a:lnTo>
                    <a:pt x="1154" y="219"/>
                  </a:lnTo>
                  <a:lnTo>
                    <a:pt x="1138" y="349"/>
                  </a:lnTo>
                  <a:lnTo>
                    <a:pt x="1116" y="482"/>
                  </a:lnTo>
                  <a:lnTo>
                    <a:pt x="1086" y="617"/>
                  </a:lnTo>
                  <a:lnTo>
                    <a:pt x="1050" y="751"/>
                  </a:lnTo>
                  <a:lnTo>
                    <a:pt x="1006" y="888"/>
                  </a:lnTo>
                  <a:lnTo>
                    <a:pt x="956" y="1024"/>
                  </a:lnTo>
                  <a:lnTo>
                    <a:pt x="900" y="1161"/>
                  </a:lnTo>
                  <a:lnTo>
                    <a:pt x="0" y="262"/>
                  </a:lnTo>
                  <a:lnTo>
                    <a:pt x="138" y="206"/>
                  </a:lnTo>
                  <a:lnTo>
                    <a:pt x="275" y="157"/>
                  </a:lnTo>
                  <a:lnTo>
                    <a:pt x="410" y="113"/>
                  </a:lnTo>
                  <a:lnTo>
                    <a:pt x="546" y="77"/>
                  </a:lnTo>
                  <a:lnTo>
                    <a:pt x="680" y="47"/>
                  </a:lnTo>
                  <a:lnTo>
                    <a:pt x="812" y="25"/>
                  </a:lnTo>
                  <a:lnTo>
                    <a:pt x="943" y="9"/>
                  </a:lnTo>
                  <a:lnTo>
                    <a:pt x="107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44" name="Oval 143"/>
          <p:cNvSpPr/>
          <p:nvPr/>
        </p:nvSpPr>
        <p:spPr>
          <a:xfrm>
            <a:off x="6573962" y="2210786"/>
            <a:ext cx="657396" cy="6572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grpSp>
        <p:nvGrpSpPr>
          <p:cNvPr id="158" name="Group 157"/>
          <p:cNvGrpSpPr/>
          <p:nvPr/>
        </p:nvGrpSpPr>
        <p:grpSpPr>
          <a:xfrm>
            <a:off x="4219519" y="3720391"/>
            <a:ext cx="352481" cy="363527"/>
            <a:chOff x="-5794375" y="-2536825"/>
            <a:chExt cx="4319587" cy="4456112"/>
          </a:xfrm>
          <a:solidFill>
            <a:schemeClr val="tx1">
              <a:lumMod val="65000"/>
              <a:lumOff val="35000"/>
            </a:schemeClr>
          </a:solidFill>
        </p:grpSpPr>
        <p:sp>
          <p:nvSpPr>
            <p:cNvPr id="159" name="Freeform 11"/>
            <p:cNvSpPr>
              <a:spLocks noEditPoints="1"/>
            </p:cNvSpPr>
            <p:nvPr/>
          </p:nvSpPr>
          <p:spPr bwMode="auto">
            <a:xfrm>
              <a:off x="-4787900" y="-1530350"/>
              <a:ext cx="2306638" cy="2782888"/>
            </a:xfrm>
            <a:custGeom>
              <a:avLst/>
              <a:gdLst>
                <a:gd name="T0" fmla="*/ 1247 w 2905"/>
                <a:gd name="T1" fmla="*/ 388 h 3507"/>
                <a:gd name="T2" fmla="*/ 964 w 2905"/>
                <a:gd name="T3" fmla="*/ 484 h 3507"/>
                <a:gd name="T4" fmla="*/ 722 w 2905"/>
                <a:gd name="T5" fmla="*/ 652 h 3507"/>
                <a:gd name="T6" fmla="*/ 534 w 2905"/>
                <a:gd name="T7" fmla="*/ 877 h 3507"/>
                <a:gd name="T8" fmla="*/ 412 w 2905"/>
                <a:gd name="T9" fmla="*/ 1149 h 3507"/>
                <a:gd name="T10" fmla="*/ 369 w 2905"/>
                <a:gd name="T11" fmla="*/ 1453 h 3507"/>
                <a:gd name="T12" fmla="*/ 412 w 2905"/>
                <a:gd name="T13" fmla="*/ 1757 h 3507"/>
                <a:gd name="T14" fmla="*/ 539 w 2905"/>
                <a:gd name="T15" fmla="*/ 2035 h 3507"/>
                <a:gd name="T16" fmla="*/ 716 w 2905"/>
                <a:gd name="T17" fmla="*/ 2260 h 3507"/>
                <a:gd name="T18" fmla="*/ 821 w 2905"/>
                <a:gd name="T19" fmla="*/ 2384 h 3507"/>
                <a:gd name="T20" fmla="*/ 974 w 2905"/>
                <a:gd name="T21" fmla="*/ 2590 h 3507"/>
                <a:gd name="T22" fmla="*/ 1098 w 2905"/>
                <a:gd name="T23" fmla="*/ 2832 h 3507"/>
                <a:gd name="T24" fmla="*/ 1137 w 2905"/>
                <a:gd name="T25" fmla="*/ 2969 h 3507"/>
                <a:gd name="T26" fmla="*/ 1149 w 2905"/>
                <a:gd name="T27" fmla="*/ 3084 h 3507"/>
                <a:gd name="T28" fmla="*/ 1749 w 2905"/>
                <a:gd name="T29" fmla="*/ 3088 h 3507"/>
                <a:gd name="T30" fmla="*/ 1763 w 2905"/>
                <a:gd name="T31" fmla="*/ 2978 h 3507"/>
                <a:gd name="T32" fmla="*/ 1802 w 2905"/>
                <a:gd name="T33" fmla="*/ 2844 h 3507"/>
                <a:gd name="T34" fmla="*/ 1926 w 2905"/>
                <a:gd name="T35" fmla="*/ 2602 h 3507"/>
                <a:gd name="T36" fmla="*/ 2084 w 2905"/>
                <a:gd name="T37" fmla="*/ 2385 h 3507"/>
                <a:gd name="T38" fmla="*/ 2203 w 2905"/>
                <a:gd name="T39" fmla="*/ 2246 h 3507"/>
                <a:gd name="T40" fmla="*/ 2366 w 2905"/>
                <a:gd name="T41" fmla="*/ 2037 h 3507"/>
                <a:gd name="T42" fmla="*/ 2495 w 2905"/>
                <a:gd name="T43" fmla="*/ 1759 h 3507"/>
                <a:gd name="T44" fmla="*/ 2538 w 2905"/>
                <a:gd name="T45" fmla="*/ 1453 h 3507"/>
                <a:gd name="T46" fmla="*/ 2495 w 2905"/>
                <a:gd name="T47" fmla="*/ 1149 h 3507"/>
                <a:gd name="T48" fmla="*/ 2373 w 2905"/>
                <a:gd name="T49" fmla="*/ 877 h 3507"/>
                <a:gd name="T50" fmla="*/ 2185 w 2905"/>
                <a:gd name="T51" fmla="*/ 652 h 3507"/>
                <a:gd name="T52" fmla="*/ 1943 w 2905"/>
                <a:gd name="T53" fmla="*/ 484 h 3507"/>
                <a:gd name="T54" fmla="*/ 1660 w 2905"/>
                <a:gd name="T55" fmla="*/ 388 h 3507"/>
                <a:gd name="T56" fmla="*/ 1453 w 2905"/>
                <a:gd name="T57" fmla="*/ 0 h 3507"/>
                <a:gd name="T58" fmla="*/ 1819 w 2905"/>
                <a:gd name="T59" fmla="*/ 48 h 3507"/>
                <a:gd name="T60" fmla="*/ 2151 w 2905"/>
                <a:gd name="T61" fmla="*/ 180 h 3507"/>
                <a:gd name="T62" fmla="*/ 2438 w 2905"/>
                <a:gd name="T63" fmla="*/ 386 h 3507"/>
                <a:gd name="T64" fmla="*/ 2666 w 2905"/>
                <a:gd name="T65" fmla="*/ 654 h 3507"/>
                <a:gd name="T66" fmla="*/ 2824 w 2905"/>
                <a:gd name="T67" fmla="*/ 972 h 3507"/>
                <a:gd name="T68" fmla="*/ 2900 w 2905"/>
                <a:gd name="T69" fmla="*/ 1327 h 3507"/>
                <a:gd name="T70" fmla="*/ 2890 w 2905"/>
                <a:gd name="T71" fmla="*/ 1668 h 3507"/>
                <a:gd name="T72" fmla="*/ 2809 w 2905"/>
                <a:gd name="T73" fmla="*/ 1977 h 3507"/>
                <a:gd name="T74" fmla="*/ 2660 w 2905"/>
                <a:gd name="T75" fmla="*/ 2260 h 3507"/>
                <a:gd name="T76" fmla="*/ 2483 w 2905"/>
                <a:gd name="T77" fmla="*/ 2485 h 3507"/>
                <a:gd name="T78" fmla="*/ 2355 w 2905"/>
                <a:gd name="T79" fmla="*/ 2636 h 3507"/>
                <a:gd name="T80" fmla="*/ 2196 w 2905"/>
                <a:gd name="T81" fmla="*/ 2868 h 3507"/>
                <a:gd name="T82" fmla="*/ 2122 w 2905"/>
                <a:gd name="T83" fmla="*/ 3060 h 3507"/>
                <a:gd name="T84" fmla="*/ 2115 w 2905"/>
                <a:gd name="T85" fmla="*/ 3210 h 3507"/>
                <a:gd name="T86" fmla="*/ 2096 w 2905"/>
                <a:gd name="T87" fmla="*/ 3404 h 3507"/>
                <a:gd name="T88" fmla="*/ 2012 w 2905"/>
                <a:gd name="T89" fmla="*/ 3488 h 3507"/>
                <a:gd name="T90" fmla="*/ 967 w 2905"/>
                <a:gd name="T91" fmla="*/ 3507 h 3507"/>
                <a:gd name="T92" fmla="*/ 852 w 2905"/>
                <a:gd name="T93" fmla="*/ 3466 h 3507"/>
                <a:gd name="T94" fmla="*/ 789 w 2905"/>
                <a:gd name="T95" fmla="*/ 3364 h 3507"/>
                <a:gd name="T96" fmla="*/ 783 w 2905"/>
                <a:gd name="T97" fmla="*/ 3170 h 3507"/>
                <a:gd name="T98" fmla="*/ 777 w 2905"/>
                <a:gd name="T99" fmla="*/ 3048 h 3507"/>
                <a:gd name="T100" fmla="*/ 716 w 2905"/>
                <a:gd name="T101" fmla="*/ 2878 h 3507"/>
                <a:gd name="T102" fmla="*/ 591 w 2905"/>
                <a:gd name="T103" fmla="*/ 2684 h 3507"/>
                <a:gd name="T104" fmla="*/ 442 w 2905"/>
                <a:gd name="T105" fmla="*/ 2502 h 3507"/>
                <a:gd name="T106" fmla="*/ 311 w 2905"/>
                <a:gd name="T107" fmla="*/ 2348 h 3507"/>
                <a:gd name="T108" fmla="*/ 141 w 2905"/>
                <a:gd name="T109" fmla="*/ 2075 h 3507"/>
                <a:gd name="T110" fmla="*/ 36 w 2905"/>
                <a:gd name="T111" fmla="*/ 1772 h 3507"/>
                <a:gd name="T112" fmla="*/ 0 w 2905"/>
                <a:gd name="T113" fmla="*/ 1453 h 3507"/>
                <a:gd name="T114" fmla="*/ 48 w 2905"/>
                <a:gd name="T115" fmla="*/ 1087 h 3507"/>
                <a:gd name="T116" fmla="*/ 180 w 2905"/>
                <a:gd name="T117" fmla="*/ 754 h 3507"/>
                <a:gd name="T118" fmla="*/ 387 w 2905"/>
                <a:gd name="T119" fmla="*/ 469 h 3507"/>
                <a:gd name="T120" fmla="*/ 655 w 2905"/>
                <a:gd name="T121" fmla="*/ 240 h 3507"/>
                <a:gd name="T122" fmla="*/ 972 w 2905"/>
                <a:gd name="T123" fmla="*/ 82 h 3507"/>
                <a:gd name="T124" fmla="*/ 1328 w 2905"/>
                <a:gd name="T125" fmla="*/ 7 h 3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05" h="3507">
                  <a:moveTo>
                    <a:pt x="1453" y="367"/>
                  </a:moveTo>
                  <a:lnTo>
                    <a:pt x="1349" y="373"/>
                  </a:lnTo>
                  <a:lnTo>
                    <a:pt x="1247" y="388"/>
                  </a:lnTo>
                  <a:lnTo>
                    <a:pt x="1149" y="412"/>
                  </a:lnTo>
                  <a:lnTo>
                    <a:pt x="1055" y="445"/>
                  </a:lnTo>
                  <a:lnTo>
                    <a:pt x="964" y="484"/>
                  </a:lnTo>
                  <a:lnTo>
                    <a:pt x="878" y="534"/>
                  </a:lnTo>
                  <a:lnTo>
                    <a:pt x="797" y="589"/>
                  </a:lnTo>
                  <a:lnTo>
                    <a:pt x="722" y="652"/>
                  </a:lnTo>
                  <a:lnTo>
                    <a:pt x="653" y="721"/>
                  </a:lnTo>
                  <a:lnTo>
                    <a:pt x="589" y="797"/>
                  </a:lnTo>
                  <a:lnTo>
                    <a:pt x="534" y="877"/>
                  </a:lnTo>
                  <a:lnTo>
                    <a:pt x="484" y="963"/>
                  </a:lnTo>
                  <a:lnTo>
                    <a:pt x="445" y="1054"/>
                  </a:lnTo>
                  <a:lnTo>
                    <a:pt x="412" y="1149"/>
                  </a:lnTo>
                  <a:lnTo>
                    <a:pt x="388" y="1247"/>
                  </a:lnTo>
                  <a:lnTo>
                    <a:pt x="373" y="1348"/>
                  </a:lnTo>
                  <a:lnTo>
                    <a:pt x="369" y="1453"/>
                  </a:lnTo>
                  <a:lnTo>
                    <a:pt x="373" y="1556"/>
                  </a:lnTo>
                  <a:lnTo>
                    <a:pt x="388" y="1659"/>
                  </a:lnTo>
                  <a:lnTo>
                    <a:pt x="412" y="1757"/>
                  </a:lnTo>
                  <a:lnTo>
                    <a:pt x="445" y="1853"/>
                  </a:lnTo>
                  <a:lnTo>
                    <a:pt x="488" y="1947"/>
                  </a:lnTo>
                  <a:lnTo>
                    <a:pt x="539" y="2035"/>
                  </a:lnTo>
                  <a:lnTo>
                    <a:pt x="601" y="2121"/>
                  </a:lnTo>
                  <a:lnTo>
                    <a:pt x="656" y="2188"/>
                  </a:lnTo>
                  <a:lnTo>
                    <a:pt x="716" y="2260"/>
                  </a:lnTo>
                  <a:lnTo>
                    <a:pt x="720" y="2262"/>
                  </a:lnTo>
                  <a:lnTo>
                    <a:pt x="770" y="2322"/>
                  </a:lnTo>
                  <a:lnTo>
                    <a:pt x="821" y="2384"/>
                  </a:lnTo>
                  <a:lnTo>
                    <a:pt x="874" y="2449"/>
                  </a:lnTo>
                  <a:lnTo>
                    <a:pt x="926" y="2518"/>
                  </a:lnTo>
                  <a:lnTo>
                    <a:pt x="974" y="2590"/>
                  </a:lnTo>
                  <a:lnTo>
                    <a:pt x="1020" y="2667"/>
                  </a:lnTo>
                  <a:lnTo>
                    <a:pt x="1062" y="2748"/>
                  </a:lnTo>
                  <a:lnTo>
                    <a:pt x="1098" y="2832"/>
                  </a:lnTo>
                  <a:lnTo>
                    <a:pt x="1125" y="2921"/>
                  </a:lnTo>
                  <a:lnTo>
                    <a:pt x="1132" y="2944"/>
                  </a:lnTo>
                  <a:lnTo>
                    <a:pt x="1137" y="2969"/>
                  </a:lnTo>
                  <a:lnTo>
                    <a:pt x="1142" y="3000"/>
                  </a:lnTo>
                  <a:lnTo>
                    <a:pt x="1146" y="3040"/>
                  </a:lnTo>
                  <a:lnTo>
                    <a:pt x="1149" y="3084"/>
                  </a:lnTo>
                  <a:lnTo>
                    <a:pt x="1151" y="3139"/>
                  </a:lnTo>
                  <a:lnTo>
                    <a:pt x="1747" y="3139"/>
                  </a:lnTo>
                  <a:lnTo>
                    <a:pt x="1749" y="3088"/>
                  </a:lnTo>
                  <a:lnTo>
                    <a:pt x="1752" y="3045"/>
                  </a:lnTo>
                  <a:lnTo>
                    <a:pt x="1758" y="3009"/>
                  </a:lnTo>
                  <a:lnTo>
                    <a:pt x="1763" y="2978"/>
                  </a:lnTo>
                  <a:lnTo>
                    <a:pt x="1768" y="2954"/>
                  </a:lnTo>
                  <a:lnTo>
                    <a:pt x="1773" y="2933"/>
                  </a:lnTo>
                  <a:lnTo>
                    <a:pt x="1802" y="2844"/>
                  </a:lnTo>
                  <a:lnTo>
                    <a:pt x="1838" y="2760"/>
                  </a:lnTo>
                  <a:lnTo>
                    <a:pt x="1880" y="2679"/>
                  </a:lnTo>
                  <a:lnTo>
                    <a:pt x="1926" y="2602"/>
                  </a:lnTo>
                  <a:lnTo>
                    <a:pt x="1976" y="2528"/>
                  </a:lnTo>
                  <a:lnTo>
                    <a:pt x="2029" y="2456"/>
                  </a:lnTo>
                  <a:lnTo>
                    <a:pt x="2084" y="2385"/>
                  </a:lnTo>
                  <a:lnTo>
                    <a:pt x="2139" y="2318"/>
                  </a:lnTo>
                  <a:lnTo>
                    <a:pt x="2194" y="2255"/>
                  </a:lnTo>
                  <a:lnTo>
                    <a:pt x="2203" y="2246"/>
                  </a:lnTo>
                  <a:lnTo>
                    <a:pt x="2257" y="2181"/>
                  </a:lnTo>
                  <a:lnTo>
                    <a:pt x="2306" y="2121"/>
                  </a:lnTo>
                  <a:lnTo>
                    <a:pt x="2366" y="2037"/>
                  </a:lnTo>
                  <a:lnTo>
                    <a:pt x="2419" y="1947"/>
                  </a:lnTo>
                  <a:lnTo>
                    <a:pt x="2460" y="1855"/>
                  </a:lnTo>
                  <a:lnTo>
                    <a:pt x="2495" y="1759"/>
                  </a:lnTo>
                  <a:lnTo>
                    <a:pt x="2519" y="1659"/>
                  </a:lnTo>
                  <a:lnTo>
                    <a:pt x="2532" y="1556"/>
                  </a:lnTo>
                  <a:lnTo>
                    <a:pt x="2538" y="1453"/>
                  </a:lnTo>
                  <a:lnTo>
                    <a:pt x="2532" y="1348"/>
                  </a:lnTo>
                  <a:lnTo>
                    <a:pt x="2519" y="1247"/>
                  </a:lnTo>
                  <a:lnTo>
                    <a:pt x="2495" y="1149"/>
                  </a:lnTo>
                  <a:lnTo>
                    <a:pt x="2462" y="1054"/>
                  </a:lnTo>
                  <a:lnTo>
                    <a:pt x="2421" y="963"/>
                  </a:lnTo>
                  <a:lnTo>
                    <a:pt x="2373" y="877"/>
                  </a:lnTo>
                  <a:lnTo>
                    <a:pt x="2316" y="797"/>
                  </a:lnTo>
                  <a:lnTo>
                    <a:pt x="2254" y="721"/>
                  </a:lnTo>
                  <a:lnTo>
                    <a:pt x="2185" y="652"/>
                  </a:lnTo>
                  <a:lnTo>
                    <a:pt x="2110" y="589"/>
                  </a:lnTo>
                  <a:lnTo>
                    <a:pt x="2029" y="534"/>
                  </a:lnTo>
                  <a:lnTo>
                    <a:pt x="1943" y="484"/>
                  </a:lnTo>
                  <a:lnTo>
                    <a:pt x="1852" y="445"/>
                  </a:lnTo>
                  <a:lnTo>
                    <a:pt x="1758" y="412"/>
                  </a:lnTo>
                  <a:lnTo>
                    <a:pt x="1660" y="388"/>
                  </a:lnTo>
                  <a:lnTo>
                    <a:pt x="1558" y="373"/>
                  </a:lnTo>
                  <a:lnTo>
                    <a:pt x="1453" y="367"/>
                  </a:lnTo>
                  <a:close/>
                  <a:moveTo>
                    <a:pt x="1453" y="0"/>
                  </a:moveTo>
                  <a:lnTo>
                    <a:pt x="1579" y="7"/>
                  </a:lnTo>
                  <a:lnTo>
                    <a:pt x="1701" y="22"/>
                  </a:lnTo>
                  <a:lnTo>
                    <a:pt x="1819" y="48"/>
                  </a:lnTo>
                  <a:lnTo>
                    <a:pt x="1934" y="82"/>
                  </a:lnTo>
                  <a:lnTo>
                    <a:pt x="2046" y="127"/>
                  </a:lnTo>
                  <a:lnTo>
                    <a:pt x="2151" y="180"/>
                  </a:lnTo>
                  <a:lnTo>
                    <a:pt x="2252" y="240"/>
                  </a:lnTo>
                  <a:lnTo>
                    <a:pt x="2349" y="309"/>
                  </a:lnTo>
                  <a:lnTo>
                    <a:pt x="2438" y="386"/>
                  </a:lnTo>
                  <a:lnTo>
                    <a:pt x="2520" y="469"/>
                  </a:lnTo>
                  <a:lnTo>
                    <a:pt x="2596" y="558"/>
                  </a:lnTo>
                  <a:lnTo>
                    <a:pt x="2666" y="654"/>
                  </a:lnTo>
                  <a:lnTo>
                    <a:pt x="2727" y="754"/>
                  </a:lnTo>
                  <a:lnTo>
                    <a:pt x="2780" y="860"/>
                  </a:lnTo>
                  <a:lnTo>
                    <a:pt x="2824" y="972"/>
                  </a:lnTo>
                  <a:lnTo>
                    <a:pt x="2859" y="1087"/>
                  </a:lnTo>
                  <a:lnTo>
                    <a:pt x="2885" y="1206"/>
                  </a:lnTo>
                  <a:lnTo>
                    <a:pt x="2900" y="1327"/>
                  </a:lnTo>
                  <a:lnTo>
                    <a:pt x="2905" y="1453"/>
                  </a:lnTo>
                  <a:lnTo>
                    <a:pt x="2902" y="1561"/>
                  </a:lnTo>
                  <a:lnTo>
                    <a:pt x="2890" y="1668"/>
                  </a:lnTo>
                  <a:lnTo>
                    <a:pt x="2871" y="1774"/>
                  </a:lnTo>
                  <a:lnTo>
                    <a:pt x="2843" y="1877"/>
                  </a:lnTo>
                  <a:lnTo>
                    <a:pt x="2809" y="1977"/>
                  </a:lnTo>
                  <a:lnTo>
                    <a:pt x="2766" y="2075"/>
                  </a:lnTo>
                  <a:lnTo>
                    <a:pt x="2716" y="2169"/>
                  </a:lnTo>
                  <a:lnTo>
                    <a:pt x="2660" y="2260"/>
                  </a:lnTo>
                  <a:lnTo>
                    <a:pt x="2594" y="2349"/>
                  </a:lnTo>
                  <a:lnTo>
                    <a:pt x="2541" y="2415"/>
                  </a:lnTo>
                  <a:lnTo>
                    <a:pt x="2483" y="2485"/>
                  </a:lnTo>
                  <a:lnTo>
                    <a:pt x="2476" y="2492"/>
                  </a:lnTo>
                  <a:lnTo>
                    <a:pt x="2416" y="2562"/>
                  </a:lnTo>
                  <a:lnTo>
                    <a:pt x="2355" y="2636"/>
                  </a:lnTo>
                  <a:lnTo>
                    <a:pt x="2297" y="2712"/>
                  </a:lnTo>
                  <a:lnTo>
                    <a:pt x="2244" y="2789"/>
                  </a:lnTo>
                  <a:lnTo>
                    <a:pt x="2196" y="2868"/>
                  </a:lnTo>
                  <a:lnTo>
                    <a:pt x="2156" y="2949"/>
                  </a:lnTo>
                  <a:lnTo>
                    <a:pt x="2127" y="3031"/>
                  </a:lnTo>
                  <a:lnTo>
                    <a:pt x="2122" y="3060"/>
                  </a:lnTo>
                  <a:lnTo>
                    <a:pt x="2117" y="3100"/>
                  </a:lnTo>
                  <a:lnTo>
                    <a:pt x="2115" y="3151"/>
                  </a:lnTo>
                  <a:lnTo>
                    <a:pt x="2115" y="3210"/>
                  </a:lnTo>
                  <a:lnTo>
                    <a:pt x="2115" y="3323"/>
                  </a:lnTo>
                  <a:lnTo>
                    <a:pt x="2110" y="3364"/>
                  </a:lnTo>
                  <a:lnTo>
                    <a:pt x="2096" y="3404"/>
                  </a:lnTo>
                  <a:lnTo>
                    <a:pt x="2074" y="3437"/>
                  </a:lnTo>
                  <a:lnTo>
                    <a:pt x="2046" y="3466"/>
                  </a:lnTo>
                  <a:lnTo>
                    <a:pt x="2012" y="3488"/>
                  </a:lnTo>
                  <a:lnTo>
                    <a:pt x="1972" y="3502"/>
                  </a:lnTo>
                  <a:lnTo>
                    <a:pt x="1931" y="3507"/>
                  </a:lnTo>
                  <a:lnTo>
                    <a:pt x="967" y="3507"/>
                  </a:lnTo>
                  <a:lnTo>
                    <a:pt x="926" y="3502"/>
                  </a:lnTo>
                  <a:lnTo>
                    <a:pt x="886" y="3488"/>
                  </a:lnTo>
                  <a:lnTo>
                    <a:pt x="852" y="3466"/>
                  </a:lnTo>
                  <a:lnTo>
                    <a:pt x="825" y="3437"/>
                  </a:lnTo>
                  <a:lnTo>
                    <a:pt x="802" y="3404"/>
                  </a:lnTo>
                  <a:lnTo>
                    <a:pt x="789" y="3364"/>
                  </a:lnTo>
                  <a:lnTo>
                    <a:pt x="783" y="3323"/>
                  </a:lnTo>
                  <a:lnTo>
                    <a:pt x="783" y="3212"/>
                  </a:lnTo>
                  <a:lnTo>
                    <a:pt x="783" y="3170"/>
                  </a:lnTo>
                  <a:lnTo>
                    <a:pt x="783" y="3127"/>
                  </a:lnTo>
                  <a:lnTo>
                    <a:pt x="782" y="3086"/>
                  </a:lnTo>
                  <a:lnTo>
                    <a:pt x="777" y="3048"/>
                  </a:lnTo>
                  <a:lnTo>
                    <a:pt x="771" y="3017"/>
                  </a:lnTo>
                  <a:lnTo>
                    <a:pt x="747" y="2947"/>
                  </a:lnTo>
                  <a:lnTo>
                    <a:pt x="716" y="2878"/>
                  </a:lnTo>
                  <a:lnTo>
                    <a:pt x="679" y="2811"/>
                  </a:lnTo>
                  <a:lnTo>
                    <a:pt x="637" y="2746"/>
                  </a:lnTo>
                  <a:lnTo>
                    <a:pt x="591" y="2684"/>
                  </a:lnTo>
                  <a:lnTo>
                    <a:pt x="543" y="2622"/>
                  </a:lnTo>
                  <a:lnTo>
                    <a:pt x="491" y="2562"/>
                  </a:lnTo>
                  <a:lnTo>
                    <a:pt x="442" y="2502"/>
                  </a:lnTo>
                  <a:lnTo>
                    <a:pt x="438" y="2499"/>
                  </a:lnTo>
                  <a:lnTo>
                    <a:pt x="373" y="2423"/>
                  </a:lnTo>
                  <a:lnTo>
                    <a:pt x="311" y="2348"/>
                  </a:lnTo>
                  <a:lnTo>
                    <a:pt x="247" y="2260"/>
                  </a:lnTo>
                  <a:lnTo>
                    <a:pt x="191" y="2169"/>
                  </a:lnTo>
                  <a:lnTo>
                    <a:pt x="141" y="2075"/>
                  </a:lnTo>
                  <a:lnTo>
                    <a:pt x="98" y="1977"/>
                  </a:lnTo>
                  <a:lnTo>
                    <a:pt x="64" y="1875"/>
                  </a:lnTo>
                  <a:lnTo>
                    <a:pt x="36" y="1772"/>
                  </a:lnTo>
                  <a:lnTo>
                    <a:pt x="17" y="1668"/>
                  </a:lnTo>
                  <a:lnTo>
                    <a:pt x="5" y="1561"/>
                  </a:lnTo>
                  <a:lnTo>
                    <a:pt x="0" y="1453"/>
                  </a:lnTo>
                  <a:lnTo>
                    <a:pt x="7" y="1327"/>
                  </a:lnTo>
                  <a:lnTo>
                    <a:pt x="22" y="1206"/>
                  </a:lnTo>
                  <a:lnTo>
                    <a:pt x="48" y="1087"/>
                  </a:lnTo>
                  <a:lnTo>
                    <a:pt x="82" y="972"/>
                  </a:lnTo>
                  <a:lnTo>
                    <a:pt x="127" y="860"/>
                  </a:lnTo>
                  <a:lnTo>
                    <a:pt x="180" y="754"/>
                  </a:lnTo>
                  <a:lnTo>
                    <a:pt x="240" y="654"/>
                  </a:lnTo>
                  <a:lnTo>
                    <a:pt x="309" y="558"/>
                  </a:lnTo>
                  <a:lnTo>
                    <a:pt x="387" y="469"/>
                  </a:lnTo>
                  <a:lnTo>
                    <a:pt x="469" y="386"/>
                  </a:lnTo>
                  <a:lnTo>
                    <a:pt x="558" y="309"/>
                  </a:lnTo>
                  <a:lnTo>
                    <a:pt x="655" y="240"/>
                  </a:lnTo>
                  <a:lnTo>
                    <a:pt x="754" y="180"/>
                  </a:lnTo>
                  <a:lnTo>
                    <a:pt x="861" y="127"/>
                  </a:lnTo>
                  <a:lnTo>
                    <a:pt x="972" y="82"/>
                  </a:lnTo>
                  <a:lnTo>
                    <a:pt x="1087" y="48"/>
                  </a:lnTo>
                  <a:lnTo>
                    <a:pt x="1206" y="22"/>
                  </a:lnTo>
                  <a:lnTo>
                    <a:pt x="1328" y="7"/>
                  </a:lnTo>
                  <a:lnTo>
                    <a:pt x="14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0" name="Freeform 12"/>
            <p:cNvSpPr>
              <a:spLocks/>
            </p:cNvSpPr>
            <p:nvPr/>
          </p:nvSpPr>
          <p:spPr bwMode="auto">
            <a:xfrm>
              <a:off x="-4165600" y="1293812"/>
              <a:ext cx="1055688" cy="292100"/>
            </a:xfrm>
            <a:custGeom>
              <a:avLst/>
              <a:gdLst>
                <a:gd name="T0" fmla="*/ 184 w 1332"/>
                <a:gd name="T1" fmla="*/ 0 h 368"/>
                <a:gd name="T2" fmla="*/ 1148 w 1332"/>
                <a:gd name="T3" fmla="*/ 0 h 368"/>
                <a:gd name="T4" fmla="*/ 1189 w 1332"/>
                <a:gd name="T5" fmla="*/ 6 h 368"/>
                <a:gd name="T6" fmla="*/ 1229 w 1332"/>
                <a:gd name="T7" fmla="*/ 19 h 368"/>
                <a:gd name="T8" fmla="*/ 1263 w 1332"/>
                <a:gd name="T9" fmla="*/ 40 h 368"/>
                <a:gd name="T10" fmla="*/ 1291 w 1332"/>
                <a:gd name="T11" fmla="*/ 69 h 368"/>
                <a:gd name="T12" fmla="*/ 1313 w 1332"/>
                <a:gd name="T13" fmla="*/ 104 h 368"/>
                <a:gd name="T14" fmla="*/ 1327 w 1332"/>
                <a:gd name="T15" fmla="*/ 141 h 368"/>
                <a:gd name="T16" fmla="*/ 1332 w 1332"/>
                <a:gd name="T17" fmla="*/ 184 h 368"/>
                <a:gd name="T18" fmla="*/ 1327 w 1332"/>
                <a:gd name="T19" fmla="*/ 227 h 368"/>
                <a:gd name="T20" fmla="*/ 1313 w 1332"/>
                <a:gd name="T21" fmla="*/ 265 h 368"/>
                <a:gd name="T22" fmla="*/ 1291 w 1332"/>
                <a:gd name="T23" fmla="*/ 299 h 368"/>
                <a:gd name="T24" fmla="*/ 1263 w 1332"/>
                <a:gd name="T25" fmla="*/ 327 h 368"/>
                <a:gd name="T26" fmla="*/ 1229 w 1332"/>
                <a:gd name="T27" fmla="*/ 349 h 368"/>
                <a:gd name="T28" fmla="*/ 1189 w 1332"/>
                <a:gd name="T29" fmla="*/ 363 h 368"/>
                <a:gd name="T30" fmla="*/ 1148 w 1332"/>
                <a:gd name="T31" fmla="*/ 368 h 368"/>
                <a:gd name="T32" fmla="*/ 184 w 1332"/>
                <a:gd name="T33" fmla="*/ 368 h 368"/>
                <a:gd name="T34" fmla="*/ 143 w 1332"/>
                <a:gd name="T35" fmla="*/ 363 h 368"/>
                <a:gd name="T36" fmla="*/ 103 w 1332"/>
                <a:gd name="T37" fmla="*/ 349 h 368"/>
                <a:gd name="T38" fmla="*/ 69 w 1332"/>
                <a:gd name="T39" fmla="*/ 327 h 368"/>
                <a:gd name="T40" fmla="*/ 42 w 1332"/>
                <a:gd name="T41" fmla="*/ 299 h 368"/>
                <a:gd name="T42" fmla="*/ 19 w 1332"/>
                <a:gd name="T43" fmla="*/ 265 h 368"/>
                <a:gd name="T44" fmla="*/ 6 w 1332"/>
                <a:gd name="T45" fmla="*/ 227 h 368"/>
                <a:gd name="T46" fmla="*/ 0 w 1332"/>
                <a:gd name="T47" fmla="*/ 184 h 368"/>
                <a:gd name="T48" fmla="*/ 6 w 1332"/>
                <a:gd name="T49" fmla="*/ 141 h 368"/>
                <a:gd name="T50" fmla="*/ 19 w 1332"/>
                <a:gd name="T51" fmla="*/ 104 h 368"/>
                <a:gd name="T52" fmla="*/ 42 w 1332"/>
                <a:gd name="T53" fmla="*/ 69 h 368"/>
                <a:gd name="T54" fmla="*/ 69 w 1332"/>
                <a:gd name="T55" fmla="*/ 40 h 368"/>
                <a:gd name="T56" fmla="*/ 103 w 1332"/>
                <a:gd name="T57" fmla="*/ 19 h 368"/>
                <a:gd name="T58" fmla="*/ 143 w 1332"/>
                <a:gd name="T59" fmla="*/ 6 h 368"/>
                <a:gd name="T60" fmla="*/ 184 w 1332"/>
                <a:gd name="T6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32" h="368">
                  <a:moveTo>
                    <a:pt x="184" y="0"/>
                  </a:moveTo>
                  <a:lnTo>
                    <a:pt x="1148" y="0"/>
                  </a:lnTo>
                  <a:lnTo>
                    <a:pt x="1189" y="6"/>
                  </a:lnTo>
                  <a:lnTo>
                    <a:pt x="1229" y="19"/>
                  </a:lnTo>
                  <a:lnTo>
                    <a:pt x="1263" y="40"/>
                  </a:lnTo>
                  <a:lnTo>
                    <a:pt x="1291" y="69"/>
                  </a:lnTo>
                  <a:lnTo>
                    <a:pt x="1313" y="104"/>
                  </a:lnTo>
                  <a:lnTo>
                    <a:pt x="1327" y="141"/>
                  </a:lnTo>
                  <a:lnTo>
                    <a:pt x="1332" y="184"/>
                  </a:lnTo>
                  <a:lnTo>
                    <a:pt x="1327" y="227"/>
                  </a:lnTo>
                  <a:lnTo>
                    <a:pt x="1313" y="265"/>
                  </a:lnTo>
                  <a:lnTo>
                    <a:pt x="1291" y="299"/>
                  </a:lnTo>
                  <a:lnTo>
                    <a:pt x="1263" y="327"/>
                  </a:lnTo>
                  <a:lnTo>
                    <a:pt x="1229" y="349"/>
                  </a:lnTo>
                  <a:lnTo>
                    <a:pt x="1189" y="363"/>
                  </a:lnTo>
                  <a:lnTo>
                    <a:pt x="1148" y="368"/>
                  </a:lnTo>
                  <a:lnTo>
                    <a:pt x="184" y="368"/>
                  </a:lnTo>
                  <a:lnTo>
                    <a:pt x="143" y="363"/>
                  </a:lnTo>
                  <a:lnTo>
                    <a:pt x="103" y="349"/>
                  </a:lnTo>
                  <a:lnTo>
                    <a:pt x="69" y="327"/>
                  </a:lnTo>
                  <a:lnTo>
                    <a:pt x="42" y="299"/>
                  </a:lnTo>
                  <a:lnTo>
                    <a:pt x="19" y="265"/>
                  </a:lnTo>
                  <a:lnTo>
                    <a:pt x="6" y="227"/>
                  </a:lnTo>
                  <a:lnTo>
                    <a:pt x="0" y="184"/>
                  </a:lnTo>
                  <a:lnTo>
                    <a:pt x="6" y="141"/>
                  </a:lnTo>
                  <a:lnTo>
                    <a:pt x="19" y="104"/>
                  </a:lnTo>
                  <a:lnTo>
                    <a:pt x="42" y="69"/>
                  </a:lnTo>
                  <a:lnTo>
                    <a:pt x="69" y="40"/>
                  </a:lnTo>
                  <a:lnTo>
                    <a:pt x="103" y="19"/>
                  </a:lnTo>
                  <a:lnTo>
                    <a:pt x="143" y="6"/>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1" name="Freeform 13"/>
            <p:cNvSpPr>
              <a:spLocks/>
            </p:cNvSpPr>
            <p:nvPr/>
          </p:nvSpPr>
          <p:spPr bwMode="auto">
            <a:xfrm>
              <a:off x="-3975100" y="1627187"/>
              <a:ext cx="674688" cy="292100"/>
            </a:xfrm>
            <a:custGeom>
              <a:avLst/>
              <a:gdLst>
                <a:gd name="T0" fmla="*/ 185 w 850"/>
                <a:gd name="T1" fmla="*/ 0 h 367"/>
                <a:gd name="T2" fmla="*/ 667 w 850"/>
                <a:gd name="T3" fmla="*/ 0 h 367"/>
                <a:gd name="T4" fmla="*/ 708 w 850"/>
                <a:gd name="T5" fmla="*/ 5 h 367"/>
                <a:gd name="T6" fmla="*/ 747 w 850"/>
                <a:gd name="T7" fmla="*/ 18 h 367"/>
                <a:gd name="T8" fmla="*/ 782 w 850"/>
                <a:gd name="T9" fmla="*/ 41 h 367"/>
                <a:gd name="T10" fmla="*/ 809 w 850"/>
                <a:gd name="T11" fmla="*/ 68 h 367"/>
                <a:gd name="T12" fmla="*/ 831 w 850"/>
                <a:gd name="T13" fmla="*/ 103 h 367"/>
                <a:gd name="T14" fmla="*/ 845 w 850"/>
                <a:gd name="T15" fmla="*/ 142 h 367"/>
                <a:gd name="T16" fmla="*/ 850 w 850"/>
                <a:gd name="T17" fmla="*/ 183 h 367"/>
                <a:gd name="T18" fmla="*/ 845 w 850"/>
                <a:gd name="T19" fmla="*/ 226 h 367"/>
                <a:gd name="T20" fmla="*/ 831 w 850"/>
                <a:gd name="T21" fmla="*/ 264 h 367"/>
                <a:gd name="T22" fmla="*/ 809 w 850"/>
                <a:gd name="T23" fmla="*/ 298 h 367"/>
                <a:gd name="T24" fmla="*/ 782 w 850"/>
                <a:gd name="T25" fmla="*/ 328 h 367"/>
                <a:gd name="T26" fmla="*/ 747 w 850"/>
                <a:gd name="T27" fmla="*/ 348 h 367"/>
                <a:gd name="T28" fmla="*/ 708 w 850"/>
                <a:gd name="T29" fmla="*/ 362 h 367"/>
                <a:gd name="T30" fmla="*/ 667 w 850"/>
                <a:gd name="T31" fmla="*/ 367 h 367"/>
                <a:gd name="T32" fmla="*/ 185 w 850"/>
                <a:gd name="T33" fmla="*/ 367 h 367"/>
                <a:gd name="T34" fmla="*/ 143 w 850"/>
                <a:gd name="T35" fmla="*/ 362 h 367"/>
                <a:gd name="T36" fmla="*/ 103 w 850"/>
                <a:gd name="T37" fmla="*/ 348 h 367"/>
                <a:gd name="T38" fmla="*/ 70 w 850"/>
                <a:gd name="T39" fmla="*/ 328 h 367"/>
                <a:gd name="T40" fmla="*/ 41 w 850"/>
                <a:gd name="T41" fmla="*/ 298 h 367"/>
                <a:gd name="T42" fmla="*/ 19 w 850"/>
                <a:gd name="T43" fmla="*/ 264 h 367"/>
                <a:gd name="T44" fmla="*/ 5 w 850"/>
                <a:gd name="T45" fmla="*/ 226 h 367"/>
                <a:gd name="T46" fmla="*/ 0 w 850"/>
                <a:gd name="T47" fmla="*/ 183 h 367"/>
                <a:gd name="T48" fmla="*/ 5 w 850"/>
                <a:gd name="T49" fmla="*/ 142 h 367"/>
                <a:gd name="T50" fmla="*/ 19 w 850"/>
                <a:gd name="T51" fmla="*/ 103 h 367"/>
                <a:gd name="T52" fmla="*/ 41 w 850"/>
                <a:gd name="T53" fmla="*/ 68 h 367"/>
                <a:gd name="T54" fmla="*/ 70 w 850"/>
                <a:gd name="T55" fmla="*/ 41 h 367"/>
                <a:gd name="T56" fmla="*/ 103 w 850"/>
                <a:gd name="T57" fmla="*/ 18 h 367"/>
                <a:gd name="T58" fmla="*/ 143 w 850"/>
                <a:gd name="T59" fmla="*/ 5 h 367"/>
                <a:gd name="T60" fmla="*/ 185 w 850"/>
                <a:gd name="T61"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0" h="367">
                  <a:moveTo>
                    <a:pt x="185" y="0"/>
                  </a:moveTo>
                  <a:lnTo>
                    <a:pt x="667" y="0"/>
                  </a:lnTo>
                  <a:lnTo>
                    <a:pt x="708" y="5"/>
                  </a:lnTo>
                  <a:lnTo>
                    <a:pt x="747" y="18"/>
                  </a:lnTo>
                  <a:lnTo>
                    <a:pt x="782" y="41"/>
                  </a:lnTo>
                  <a:lnTo>
                    <a:pt x="809" y="68"/>
                  </a:lnTo>
                  <a:lnTo>
                    <a:pt x="831" y="103"/>
                  </a:lnTo>
                  <a:lnTo>
                    <a:pt x="845" y="142"/>
                  </a:lnTo>
                  <a:lnTo>
                    <a:pt x="850" y="183"/>
                  </a:lnTo>
                  <a:lnTo>
                    <a:pt x="845" y="226"/>
                  </a:lnTo>
                  <a:lnTo>
                    <a:pt x="831" y="264"/>
                  </a:lnTo>
                  <a:lnTo>
                    <a:pt x="809" y="298"/>
                  </a:lnTo>
                  <a:lnTo>
                    <a:pt x="782" y="328"/>
                  </a:lnTo>
                  <a:lnTo>
                    <a:pt x="747" y="348"/>
                  </a:lnTo>
                  <a:lnTo>
                    <a:pt x="708" y="362"/>
                  </a:lnTo>
                  <a:lnTo>
                    <a:pt x="667" y="367"/>
                  </a:lnTo>
                  <a:lnTo>
                    <a:pt x="185" y="367"/>
                  </a:lnTo>
                  <a:lnTo>
                    <a:pt x="143" y="362"/>
                  </a:lnTo>
                  <a:lnTo>
                    <a:pt x="103" y="348"/>
                  </a:lnTo>
                  <a:lnTo>
                    <a:pt x="70" y="328"/>
                  </a:lnTo>
                  <a:lnTo>
                    <a:pt x="41" y="298"/>
                  </a:lnTo>
                  <a:lnTo>
                    <a:pt x="19" y="264"/>
                  </a:lnTo>
                  <a:lnTo>
                    <a:pt x="5" y="226"/>
                  </a:lnTo>
                  <a:lnTo>
                    <a:pt x="0" y="183"/>
                  </a:lnTo>
                  <a:lnTo>
                    <a:pt x="5" y="142"/>
                  </a:lnTo>
                  <a:lnTo>
                    <a:pt x="19" y="103"/>
                  </a:lnTo>
                  <a:lnTo>
                    <a:pt x="41" y="68"/>
                  </a:lnTo>
                  <a:lnTo>
                    <a:pt x="70" y="41"/>
                  </a:lnTo>
                  <a:lnTo>
                    <a:pt x="103" y="18"/>
                  </a:lnTo>
                  <a:lnTo>
                    <a:pt x="143" y="5"/>
                  </a:lnTo>
                  <a:lnTo>
                    <a:pt x="18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2" name="Freeform 14"/>
            <p:cNvSpPr>
              <a:spLocks/>
            </p:cNvSpPr>
            <p:nvPr/>
          </p:nvSpPr>
          <p:spPr bwMode="auto">
            <a:xfrm>
              <a:off x="-2268538" y="-522288"/>
              <a:ext cx="793750" cy="290513"/>
            </a:xfrm>
            <a:custGeom>
              <a:avLst/>
              <a:gdLst>
                <a:gd name="T0" fmla="*/ 184 w 1002"/>
                <a:gd name="T1" fmla="*/ 0 h 368"/>
                <a:gd name="T2" fmla="*/ 818 w 1002"/>
                <a:gd name="T3" fmla="*/ 0 h 368"/>
                <a:gd name="T4" fmla="*/ 859 w 1002"/>
                <a:gd name="T5" fmla="*/ 5 h 368"/>
                <a:gd name="T6" fmla="*/ 899 w 1002"/>
                <a:gd name="T7" fmla="*/ 19 h 368"/>
                <a:gd name="T8" fmla="*/ 933 w 1002"/>
                <a:gd name="T9" fmla="*/ 40 h 368"/>
                <a:gd name="T10" fmla="*/ 961 w 1002"/>
                <a:gd name="T11" fmla="*/ 69 h 368"/>
                <a:gd name="T12" fmla="*/ 983 w 1002"/>
                <a:gd name="T13" fmla="*/ 103 h 368"/>
                <a:gd name="T14" fmla="*/ 997 w 1002"/>
                <a:gd name="T15" fmla="*/ 141 h 368"/>
                <a:gd name="T16" fmla="*/ 1002 w 1002"/>
                <a:gd name="T17" fmla="*/ 184 h 368"/>
                <a:gd name="T18" fmla="*/ 997 w 1002"/>
                <a:gd name="T19" fmla="*/ 225 h 368"/>
                <a:gd name="T20" fmla="*/ 983 w 1002"/>
                <a:gd name="T21" fmla="*/ 265 h 368"/>
                <a:gd name="T22" fmla="*/ 961 w 1002"/>
                <a:gd name="T23" fmla="*/ 299 h 368"/>
                <a:gd name="T24" fmla="*/ 933 w 1002"/>
                <a:gd name="T25" fmla="*/ 326 h 368"/>
                <a:gd name="T26" fmla="*/ 899 w 1002"/>
                <a:gd name="T27" fmla="*/ 349 h 368"/>
                <a:gd name="T28" fmla="*/ 859 w 1002"/>
                <a:gd name="T29" fmla="*/ 362 h 368"/>
                <a:gd name="T30" fmla="*/ 818 w 1002"/>
                <a:gd name="T31" fmla="*/ 368 h 368"/>
                <a:gd name="T32" fmla="*/ 184 w 1002"/>
                <a:gd name="T33" fmla="*/ 368 h 368"/>
                <a:gd name="T34" fmla="*/ 141 w 1002"/>
                <a:gd name="T35" fmla="*/ 362 h 368"/>
                <a:gd name="T36" fmla="*/ 102 w 1002"/>
                <a:gd name="T37" fmla="*/ 349 h 368"/>
                <a:gd name="T38" fmla="*/ 69 w 1002"/>
                <a:gd name="T39" fmla="*/ 326 h 368"/>
                <a:gd name="T40" fmla="*/ 40 w 1002"/>
                <a:gd name="T41" fmla="*/ 299 h 368"/>
                <a:gd name="T42" fmla="*/ 17 w 1002"/>
                <a:gd name="T43" fmla="*/ 265 h 368"/>
                <a:gd name="T44" fmla="*/ 4 w 1002"/>
                <a:gd name="T45" fmla="*/ 225 h 368"/>
                <a:gd name="T46" fmla="*/ 0 w 1002"/>
                <a:gd name="T47" fmla="*/ 184 h 368"/>
                <a:gd name="T48" fmla="*/ 4 w 1002"/>
                <a:gd name="T49" fmla="*/ 141 h 368"/>
                <a:gd name="T50" fmla="*/ 17 w 1002"/>
                <a:gd name="T51" fmla="*/ 103 h 368"/>
                <a:gd name="T52" fmla="*/ 40 w 1002"/>
                <a:gd name="T53" fmla="*/ 69 h 368"/>
                <a:gd name="T54" fmla="*/ 69 w 1002"/>
                <a:gd name="T55" fmla="*/ 40 h 368"/>
                <a:gd name="T56" fmla="*/ 102 w 1002"/>
                <a:gd name="T57" fmla="*/ 19 h 368"/>
                <a:gd name="T58" fmla="*/ 141 w 1002"/>
                <a:gd name="T59" fmla="*/ 5 h 368"/>
                <a:gd name="T60" fmla="*/ 184 w 1002"/>
                <a:gd name="T6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2" h="368">
                  <a:moveTo>
                    <a:pt x="184" y="0"/>
                  </a:moveTo>
                  <a:lnTo>
                    <a:pt x="818" y="0"/>
                  </a:lnTo>
                  <a:lnTo>
                    <a:pt x="859" y="5"/>
                  </a:lnTo>
                  <a:lnTo>
                    <a:pt x="899" y="19"/>
                  </a:lnTo>
                  <a:lnTo>
                    <a:pt x="933" y="40"/>
                  </a:lnTo>
                  <a:lnTo>
                    <a:pt x="961" y="69"/>
                  </a:lnTo>
                  <a:lnTo>
                    <a:pt x="983" y="103"/>
                  </a:lnTo>
                  <a:lnTo>
                    <a:pt x="997" y="141"/>
                  </a:lnTo>
                  <a:lnTo>
                    <a:pt x="1002" y="184"/>
                  </a:lnTo>
                  <a:lnTo>
                    <a:pt x="997" y="225"/>
                  </a:lnTo>
                  <a:lnTo>
                    <a:pt x="983" y="265"/>
                  </a:lnTo>
                  <a:lnTo>
                    <a:pt x="961" y="299"/>
                  </a:lnTo>
                  <a:lnTo>
                    <a:pt x="933" y="326"/>
                  </a:lnTo>
                  <a:lnTo>
                    <a:pt x="899" y="349"/>
                  </a:lnTo>
                  <a:lnTo>
                    <a:pt x="859" y="362"/>
                  </a:lnTo>
                  <a:lnTo>
                    <a:pt x="818" y="368"/>
                  </a:lnTo>
                  <a:lnTo>
                    <a:pt x="184" y="368"/>
                  </a:lnTo>
                  <a:lnTo>
                    <a:pt x="141" y="362"/>
                  </a:lnTo>
                  <a:lnTo>
                    <a:pt x="102" y="349"/>
                  </a:lnTo>
                  <a:lnTo>
                    <a:pt x="69" y="326"/>
                  </a:lnTo>
                  <a:lnTo>
                    <a:pt x="40" y="299"/>
                  </a:lnTo>
                  <a:lnTo>
                    <a:pt x="17" y="265"/>
                  </a:lnTo>
                  <a:lnTo>
                    <a:pt x="4" y="225"/>
                  </a:lnTo>
                  <a:lnTo>
                    <a:pt x="0" y="184"/>
                  </a:lnTo>
                  <a:lnTo>
                    <a:pt x="4" y="141"/>
                  </a:lnTo>
                  <a:lnTo>
                    <a:pt x="17" y="103"/>
                  </a:lnTo>
                  <a:lnTo>
                    <a:pt x="40" y="69"/>
                  </a:lnTo>
                  <a:lnTo>
                    <a:pt x="69" y="40"/>
                  </a:lnTo>
                  <a:lnTo>
                    <a:pt x="102" y="19"/>
                  </a:lnTo>
                  <a:lnTo>
                    <a:pt x="141"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3" name="Freeform 15"/>
            <p:cNvSpPr>
              <a:spLocks/>
            </p:cNvSpPr>
            <p:nvPr/>
          </p:nvSpPr>
          <p:spPr bwMode="auto">
            <a:xfrm>
              <a:off x="-5794375" y="-522288"/>
              <a:ext cx="795338" cy="290513"/>
            </a:xfrm>
            <a:custGeom>
              <a:avLst/>
              <a:gdLst>
                <a:gd name="T0" fmla="*/ 184 w 1002"/>
                <a:gd name="T1" fmla="*/ 0 h 368"/>
                <a:gd name="T2" fmla="*/ 818 w 1002"/>
                <a:gd name="T3" fmla="*/ 0 h 368"/>
                <a:gd name="T4" fmla="*/ 861 w 1002"/>
                <a:gd name="T5" fmla="*/ 5 h 368"/>
                <a:gd name="T6" fmla="*/ 899 w 1002"/>
                <a:gd name="T7" fmla="*/ 19 h 368"/>
                <a:gd name="T8" fmla="*/ 933 w 1002"/>
                <a:gd name="T9" fmla="*/ 40 h 368"/>
                <a:gd name="T10" fmla="*/ 962 w 1002"/>
                <a:gd name="T11" fmla="*/ 69 h 368"/>
                <a:gd name="T12" fmla="*/ 983 w 1002"/>
                <a:gd name="T13" fmla="*/ 103 h 368"/>
                <a:gd name="T14" fmla="*/ 998 w 1002"/>
                <a:gd name="T15" fmla="*/ 141 h 368"/>
                <a:gd name="T16" fmla="*/ 1002 w 1002"/>
                <a:gd name="T17" fmla="*/ 184 h 368"/>
                <a:gd name="T18" fmla="*/ 998 w 1002"/>
                <a:gd name="T19" fmla="*/ 225 h 368"/>
                <a:gd name="T20" fmla="*/ 983 w 1002"/>
                <a:gd name="T21" fmla="*/ 265 h 368"/>
                <a:gd name="T22" fmla="*/ 962 w 1002"/>
                <a:gd name="T23" fmla="*/ 299 h 368"/>
                <a:gd name="T24" fmla="*/ 933 w 1002"/>
                <a:gd name="T25" fmla="*/ 326 h 368"/>
                <a:gd name="T26" fmla="*/ 899 w 1002"/>
                <a:gd name="T27" fmla="*/ 349 h 368"/>
                <a:gd name="T28" fmla="*/ 861 w 1002"/>
                <a:gd name="T29" fmla="*/ 362 h 368"/>
                <a:gd name="T30" fmla="*/ 818 w 1002"/>
                <a:gd name="T31" fmla="*/ 368 h 368"/>
                <a:gd name="T32" fmla="*/ 184 w 1002"/>
                <a:gd name="T33" fmla="*/ 368 h 368"/>
                <a:gd name="T34" fmla="*/ 141 w 1002"/>
                <a:gd name="T35" fmla="*/ 362 h 368"/>
                <a:gd name="T36" fmla="*/ 103 w 1002"/>
                <a:gd name="T37" fmla="*/ 349 h 368"/>
                <a:gd name="T38" fmla="*/ 69 w 1002"/>
                <a:gd name="T39" fmla="*/ 326 h 368"/>
                <a:gd name="T40" fmla="*/ 41 w 1002"/>
                <a:gd name="T41" fmla="*/ 299 h 368"/>
                <a:gd name="T42" fmla="*/ 19 w 1002"/>
                <a:gd name="T43" fmla="*/ 265 h 368"/>
                <a:gd name="T44" fmla="*/ 5 w 1002"/>
                <a:gd name="T45" fmla="*/ 225 h 368"/>
                <a:gd name="T46" fmla="*/ 0 w 1002"/>
                <a:gd name="T47" fmla="*/ 184 h 368"/>
                <a:gd name="T48" fmla="*/ 5 w 1002"/>
                <a:gd name="T49" fmla="*/ 141 h 368"/>
                <a:gd name="T50" fmla="*/ 19 w 1002"/>
                <a:gd name="T51" fmla="*/ 103 h 368"/>
                <a:gd name="T52" fmla="*/ 41 w 1002"/>
                <a:gd name="T53" fmla="*/ 69 h 368"/>
                <a:gd name="T54" fmla="*/ 69 w 1002"/>
                <a:gd name="T55" fmla="*/ 40 h 368"/>
                <a:gd name="T56" fmla="*/ 103 w 1002"/>
                <a:gd name="T57" fmla="*/ 19 h 368"/>
                <a:gd name="T58" fmla="*/ 141 w 1002"/>
                <a:gd name="T59" fmla="*/ 5 h 368"/>
                <a:gd name="T60" fmla="*/ 184 w 1002"/>
                <a:gd name="T61"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2" h="368">
                  <a:moveTo>
                    <a:pt x="184" y="0"/>
                  </a:moveTo>
                  <a:lnTo>
                    <a:pt x="818" y="0"/>
                  </a:lnTo>
                  <a:lnTo>
                    <a:pt x="861" y="5"/>
                  </a:lnTo>
                  <a:lnTo>
                    <a:pt x="899" y="19"/>
                  </a:lnTo>
                  <a:lnTo>
                    <a:pt x="933" y="40"/>
                  </a:lnTo>
                  <a:lnTo>
                    <a:pt x="962" y="69"/>
                  </a:lnTo>
                  <a:lnTo>
                    <a:pt x="983" y="103"/>
                  </a:lnTo>
                  <a:lnTo>
                    <a:pt x="998" y="141"/>
                  </a:lnTo>
                  <a:lnTo>
                    <a:pt x="1002" y="184"/>
                  </a:lnTo>
                  <a:lnTo>
                    <a:pt x="998" y="225"/>
                  </a:lnTo>
                  <a:lnTo>
                    <a:pt x="983" y="265"/>
                  </a:lnTo>
                  <a:lnTo>
                    <a:pt x="962" y="299"/>
                  </a:lnTo>
                  <a:lnTo>
                    <a:pt x="933" y="326"/>
                  </a:lnTo>
                  <a:lnTo>
                    <a:pt x="899" y="349"/>
                  </a:lnTo>
                  <a:lnTo>
                    <a:pt x="861" y="362"/>
                  </a:lnTo>
                  <a:lnTo>
                    <a:pt x="818" y="368"/>
                  </a:lnTo>
                  <a:lnTo>
                    <a:pt x="184" y="368"/>
                  </a:lnTo>
                  <a:lnTo>
                    <a:pt x="141" y="362"/>
                  </a:lnTo>
                  <a:lnTo>
                    <a:pt x="103" y="349"/>
                  </a:lnTo>
                  <a:lnTo>
                    <a:pt x="69" y="326"/>
                  </a:lnTo>
                  <a:lnTo>
                    <a:pt x="41" y="299"/>
                  </a:lnTo>
                  <a:lnTo>
                    <a:pt x="19" y="265"/>
                  </a:lnTo>
                  <a:lnTo>
                    <a:pt x="5" y="225"/>
                  </a:lnTo>
                  <a:lnTo>
                    <a:pt x="0" y="184"/>
                  </a:lnTo>
                  <a:lnTo>
                    <a:pt x="5" y="141"/>
                  </a:lnTo>
                  <a:lnTo>
                    <a:pt x="19" y="103"/>
                  </a:lnTo>
                  <a:lnTo>
                    <a:pt x="41" y="69"/>
                  </a:lnTo>
                  <a:lnTo>
                    <a:pt x="69" y="40"/>
                  </a:lnTo>
                  <a:lnTo>
                    <a:pt x="103" y="19"/>
                  </a:lnTo>
                  <a:lnTo>
                    <a:pt x="141" y="5"/>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4" name="Freeform 16"/>
            <p:cNvSpPr>
              <a:spLocks/>
            </p:cNvSpPr>
            <p:nvPr/>
          </p:nvSpPr>
          <p:spPr bwMode="auto">
            <a:xfrm>
              <a:off x="-3779838" y="-2536825"/>
              <a:ext cx="292100" cy="795338"/>
            </a:xfrm>
            <a:custGeom>
              <a:avLst/>
              <a:gdLst>
                <a:gd name="T0" fmla="*/ 183 w 367"/>
                <a:gd name="T1" fmla="*/ 0 h 1002"/>
                <a:gd name="T2" fmla="*/ 225 w 367"/>
                <a:gd name="T3" fmla="*/ 5 h 1002"/>
                <a:gd name="T4" fmla="*/ 264 w 367"/>
                <a:gd name="T5" fmla="*/ 19 h 1002"/>
                <a:gd name="T6" fmla="*/ 299 w 367"/>
                <a:gd name="T7" fmla="*/ 42 h 1002"/>
                <a:gd name="T8" fmla="*/ 326 w 367"/>
                <a:gd name="T9" fmla="*/ 69 h 1002"/>
                <a:gd name="T10" fmla="*/ 348 w 367"/>
                <a:gd name="T11" fmla="*/ 103 h 1002"/>
                <a:gd name="T12" fmla="*/ 362 w 367"/>
                <a:gd name="T13" fmla="*/ 143 h 1002"/>
                <a:gd name="T14" fmla="*/ 367 w 367"/>
                <a:gd name="T15" fmla="*/ 184 h 1002"/>
                <a:gd name="T16" fmla="*/ 367 w 367"/>
                <a:gd name="T17" fmla="*/ 818 h 1002"/>
                <a:gd name="T18" fmla="*/ 362 w 367"/>
                <a:gd name="T19" fmla="*/ 861 h 1002"/>
                <a:gd name="T20" fmla="*/ 348 w 367"/>
                <a:gd name="T21" fmla="*/ 899 h 1002"/>
                <a:gd name="T22" fmla="*/ 326 w 367"/>
                <a:gd name="T23" fmla="*/ 933 h 1002"/>
                <a:gd name="T24" fmla="*/ 299 w 367"/>
                <a:gd name="T25" fmla="*/ 962 h 1002"/>
                <a:gd name="T26" fmla="*/ 264 w 367"/>
                <a:gd name="T27" fmla="*/ 984 h 1002"/>
                <a:gd name="T28" fmla="*/ 225 w 367"/>
                <a:gd name="T29" fmla="*/ 998 h 1002"/>
                <a:gd name="T30" fmla="*/ 183 w 367"/>
                <a:gd name="T31" fmla="*/ 1002 h 1002"/>
                <a:gd name="T32" fmla="*/ 140 w 367"/>
                <a:gd name="T33" fmla="*/ 998 h 1002"/>
                <a:gd name="T34" fmla="*/ 103 w 367"/>
                <a:gd name="T35" fmla="*/ 984 h 1002"/>
                <a:gd name="T36" fmla="*/ 68 w 367"/>
                <a:gd name="T37" fmla="*/ 962 h 1002"/>
                <a:gd name="T38" fmla="*/ 39 w 367"/>
                <a:gd name="T39" fmla="*/ 933 h 1002"/>
                <a:gd name="T40" fmla="*/ 19 w 367"/>
                <a:gd name="T41" fmla="*/ 899 h 1002"/>
                <a:gd name="T42" fmla="*/ 5 w 367"/>
                <a:gd name="T43" fmla="*/ 861 h 1002"/>
                <a:gd name="T44" fmla="*/ 0 w 367"/>
                <a:gd name="T45" fmla="*/ 818 h 1002"/>
                <a:gd name="T46" fmla="*/ 0 w 367"/>
                <a:gd name="T47" fmla="*/ 184 h 1002"/>
                <a:gd name="T48" fmla="*/ 5 w 367"/>
                <a:gd name="T49" fmla="*/ 143 h 1002"/>
                <a:gd name="T50" fmla="*/ 19 w 367"/>
                <a:gd name="T51" fmla="*/ 103 h 1002"/>
                <a:gd name="T52" fmla="*/ 39 w 367"/>
                <a:gd name="T53" fmla="*/ 69 h 1002"/>
                <a:gd name="T54" fmla="*/ 68 w 367"/>
                <a:gd name="T55" fmla="*/ 42 h 1002"/>
                <a:gd name="T56" fmla="*/ 103 w 367"/>
                <a:gd name="T57" fmla="*/ 19 h 1002"/>
                <a:gd name="T58" fmla="*/ 140 w 367"/>
                <a:gd name="T59" fmla="*/ 5 h 1002"/>
                <a:gd name="T60" fmla="*/ 183 w 367"/>
                <a:gd name="T61" fmla="*/ 0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7" h="1002">
                  <a:moveTo>
                    <a:pt x="183" y="0"/>
                  </a:moveTo>
                  <a:lnTo>
                    <a:pt x="225" y="5"/>
                  </a:lnTo>
                  <a:lnTo>
                    <a:pt x="264" y="19"/>
                  </a:lnTo>
                  <a:lnTo>
                    <a:pt x="299" y="42"/>
                  </a:lnTo>
                  <a:lnTo>
                    <a:pt x="326" y="69"/>
                  </a:lnTo>
                  <a:lnTo>
                    <a:pt x="348" y="103"/>
                  </a:lnTo>
                  <a:lnTo>
                    <a:pt x="362" y="143"/>
                  </a:lnTo>
                  <a:lnTo>
                    <a:pt x="367" y="184"/>
                  </a:lnTo>
                  <a:lnTo>
                    <a:pt x="367" y="818"/>
                  </a:lnTo>
                  <a:lnTo>
                    <a:pt x="362" y="861"/>
                  </a:lnTo>
                  <a:lnTo>
                    <a:pt x="348" y="899"/>
                  </a:lnTo>
                  <a:lnTo>
                    <a:pt x="326" y="933"/>
                  </a:lnTo>
                  <a:lnTo>
                    <a:pt x="299" y="962"/>
                  </a:lnTo>
                  <a:lnTo>
                    <a:pt x="264" y="984"/>
                  </a:lnTo>
                  <a:lnTo>
                    <a:pt x="225" y="998"/>
                  </a:lnTo>
                  <a:lnTo>
                    <a:pt x="183" y="1002"/>
                  </a:lnTo>
                  <a:lnTo>
                    <a:pt x="140" y="998"/>
                  </a:lnTo>
                  <a:lnTo>
                    <a:pt x="103" y="984"/>
                  </a:lnTo>
                  <a:lnTo>
                    <a:pt x="68" y="962"/>
                  </a:lnTo>
                  <a:lnTo>
                    <a:pt x="39" y="933"/>
                  </a:lnTo>
                  <a:lnTo>
                    <a:pt x="19" y="899"/>
                  </a:lnTo>
                  <a:lnTo>
                    <a:pt x="5" y="861"/>
                  </a:lnTo>
                  <a:lnTo>
                    <a:pt x="0" y="818"/>
                  </a:lnTo>
                  <a:lnTo>
                    <a:pt x="0" y="184"/>
                  </a:lnTo>
                  <a:lnTo>
                    <a:pt x="5" y="143"/>
                  </a:lnTo>
                  <a:lnTo>
                    <a:pt x="19" y="103"/>
                  </a:lnTo>
                  <a:lnTo>
                    <a:pt x="39" y="69"/>
                  </a:lnTo>
                  <a:lnTo>
                    <a:pt x="68" y="42"/>
                  </a:lnTo>
                  <a:lnTo>
                    <a:pt x="103" y="19"/>
                  </a:lnTo>
                  <a:lnTo>
                    <a:pt x="140" y="5"/>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5" name="Freeform 17"/>
            <p:cNvSpPr>
              <a:spLocks/>
            </p:cNvSpPr>
            <p:nvPr/>
          </p:nvSpPr>
          <p:spPr bwMode="auto">
            <a:xfrm>
              <a:off x="-2713038" y="544512"/>
              <a:ext cx="647700" cy="647700"/>
            </a:xfrm>
            <a:custGeom>
              <a:avLst/>
              <a:gdLst>
                <a:gd name="T0" fmla="*/ 184 w 816"/>
                <a:gd name="T1" fmla="*/ 0 h 816"/>
                <a:gd name="T2" fmla="*/ 220 w 816"/>
                <a:gd name="T3" fmla="*/ 3 h 816"/>
                <a:gd name="T4" fmla="*/ 252 w 816"/>
                <a:gd name="T5" fmla="*/ 14 h 816"/>
                <a:gd name="T6" fmla="*/ 285 w 816"/>
                <a:gd name="T7" fmla="*/ 31 h 816"/>
                <a:gd name="T8" fmla="*/ 314 w 816"/>
                <a:gd name="T9" fmla="*/ 53 h 816"/>
                <a:gd name="T10" fmla="*/ 763 w 816"/>
                <a:gd name="T11" fmla="*/ 503 h 816"/>
                <a:gd name="T12" fmla="*/ 787 w 816"/>
                <a:gd name="T13" fmla="*/ 531 h 816"/>
                <a:gd name="T14" fmla="*/ 802 w 816"/>
                <a:gd name="T15" fmla="*/ 563 h 816"/>
                <a:gd name="T16" fmla="*/ 812 w 816"/>
                <a:gd name="T17" fmla="*/ 598 h 816"/>
                <a:gd name="T18" fmla="*/ 816 w 816"/>
                <a:gd name="T19" fmla="*/ 632 h 816"/>
                <a:gd name="T20" fmla="*/ 812 w 816"/>
                <a:gd name="T21" fmla="*/ 668 h 816"/>
                <a:gd name="T22" fmla="*/ 802 w 816"/>
                <a:gd name="T23" fmla="*/ 702 h 816"/>
                <a:gd name="T24" fmla="*/ 787 w 816"/>
                <a:gd name="T25" fmla="*/ 733 h 816"/>
                <a:gd name="T26" fmla="*/ 763 w 816"/>
                <a:gd name="T27" fmla="*/ 762 h 816"/>
                <a:gd name="T28" fmla="*/ 733 w 816"/>
                <a:gd name="T29" fmla="*/ 786 h 816"/>
                <a:gd name="T30" fmla="*/ 701 w 816"/>
                <a:gd name="T31" fmla="*/ 802 h 816"/>
                <a:gd name="T32" fmla="*/ 668 w 816"/>
                <a:gd name="T33" fmla="*/ 812 h 816"/>
                <a:gd name="T34" fmla="*/ 632 w 816"/>
                <a:gd name="T35" fmla="*/ 816 h 816"/>
                <a:gd name="T36" fmla="*/ 598 w 816"/>
                <a:gd name="T37" fmla="*/ 812 h 816"/>
                <a:gd name="T38" fmla="*/ 563 w 816"/>
                <a:gd name="T39" fmla="*/ 802 h 816"/>
                <a:gd name="T40" fmla="*/ 531 w 816"/>
                <a:gd name="T41" fmla="*/ 786 h 816"/>
                <a:gd name="T42" fmla="*/ 502 w 816"/>
                <a:gd name="T43" fmla="*/ 762 h 816"/>
                <a:gd name="T44" fmla="*/ 53 w 816"/>
                <a:gd name="T45" fmla="*/ 314 h 816"/>
                <a:gd name="T46" fmla="*/ 31 w 816"/>
                <a:gd name="T47" fmla="*/ 285 h 816"/>
                <a:gd name="T48" fmla="*/ 14 w 816"/>
                <a:gd name="T49" fmla="*/ 252 h 816"/>
                <a:gd name="T50" fmla="*/ 3 w 816"/>
                <a:gd name="T51" fmla="*/ 218 h 816"/>
                <a:gd name="T52" fmla="*/ 0 w 816"/>
                <a:gd name="T53" fmla="*/ 184 h 816"/>
                <a:gd name="T54" fmla="*/ 3 w 816"/>
                <a:gd name="T55" fmla="*/ 149 h 816"/>
                <a:gd name="T56" fmla="*/ 14 w 816"/>
                <a:gd name="T57" fmla="*/ 115 h 816"/>
                <a:gd name="T58" fmla="*/ 31 w 816"/>
                <a:gd name="T59" fmla="*/ 82 h 816"/>
                <a:gd name="T60" fmla="*/ 53 w 816"/>
                <a:gd name="T61" fmla="*/ 53 h 816"/>
                <a:gd name="T62" fmla="*/ 82 w 816"/>
                <a:gd name="T63" fmla="*/ 31 h 816"/>
                <a:gd name="T64" fmla="*/ 115 w 816"/>
                <a:gd name="T65" fmla="*/ 14 h 816"/>
                <a:gd name="T66" fmla="*/ 149 w 816"/>
                <a:gd name="T67" fmla="*/ 3 h 816"/>
                <a:gd name="T68" fmla="*/ 184 w 816"/>
                <a:gd name="T6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 h="816">
                  <a:moveTo>
                    <a:pt x="184" y="0"/>
                  </a:moveTo>
                  <a:lnTo>
                    <a:pt x="220" y="3"/>
                  </a:lnTo>
                  <a:lnTo>
                    <a:pt x="252" y="14"/>
                  </a:lnTo>
                  <a:lnTo>
                    <a:pt x="285" y="31"/>
                  </a:lnTo>
                  <a:lnTo>
                    <a:pt x="314" y="53"/>
                  </a:lnTo>
                  <a:lnTo>
                    <a:pt x="763" y="503"/>
                  </a:lnTo>
                  <a:lnTo>
                    <a:pt x="787" y="531"/>
                  </a:lnTo>
                  <a:lnTo>
                    <a:pt x="802" y="563"/>
                  </a:lnTo>
                  <a:lnTo>
                    <a:pt x="812" y="598"/>
                  </a:lnTo>
                  <a:lnTo>
                    <a:pt x="816" y="632"/>
                  </a:lnTo>
                  <a:lnTo>
                    <a:pt x="812" y="668"/>
                  </a:lnTo>
                  <a:lnTo>
                    <a:pt x="802" y="702"/>
                  </a:lnTo>
                  <a:lnTo>
                    <a:pt x="787" y="733"/>
                  </a:lnTo>
                  <a:lnTo>
                    <a:pt x="763" y="762"/>
                  </a:lnTo>
                  <a:lnTo>
                    <a:pt x="733" y="786"/>
                  </a:lnTo>
                  <a:lnTo>
                    <a:pt x="701" y="802"/>
                  </a:lnTo>
                  <a:lnTo>
                    <a:pt x="668" y="812"/>
                  </a:lnTo>
                  <a:lnTo>
                    <a:pt x="632" y="816"/>
                  </a:lnTo>
                  <a:lnTo>
                    <a:pt x="598" y="812"/>
                  </a:lnTo>
                  <a:lnTo>
                    <a:pt x="563" y="802"/>
                  </a:lnTo>
                  <a:lnTo>
                    <a:pt x="531" y="786"/>
                  </a:lnTo>
                  <a:lnTo>
                    <a:pt x="502" y="762"/>
                  </a:lnTo>
                  <a:lnTo>
                    <a:pt x="53" y="314"/>
                  </a:lnTo>
                  <a:lnTo>
                    <a:pt x="31" y="285"/>
                  </a:lnTo>
                  <a:lnTo>
                    <a:pt x="14" y="252"/>
                  </a:lnTo>
                  <a:lnTo>
                    <a:pt x="3" y="218"/>
                  </a:lnTo>
                  <a:lnTo>
                    <a:pt x="0" y="184"/>
                  </a:lnTo>
                  <a:lnTo>
                    <a:pt x="3" y="149"/>
                  </a:lnTo>
                  <a:lnTo>
                    <a:pt x="14" y="115"/>
                  </a:lnTo>
                  <a:lnTo>
                    <a:pt x="31" y="82"/>
                  </a:lnTo>
                  <a:lnTo>
                    <a:pt x="53" y="53"/>
                  </a:lnTo>
                  <a:lnTo>
                    <a:pt x="82" y="31"/>
                  </a:lnTo>
                  <a:lnTo>
                    <a:pt x="115" y="14"/>
                  </a:lnTo>
                  <a:lnTo>
                    <a:pt x="149" y="3"/>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6" name="Freeform 18"/>
            <p:cNvSpPr>
              <a:spLocks/>
            </p:cNvSpPr>
            <p:nvPr/>
          </p:nvSpPr>
          <p:spPr bwMode="auto">
            <a:xfrm>
              <a:off x="-5203825" y="-1946275"/>
              <a:ext cx="647700" cy="647700"/>
            </a:xfrm>
            <a:custGeom>
              <a:avLst/>
              <a:gdLst>
                <a:gd name="T0" fmla="*/ 184 w 816"/>
                <a:gd name="T1" fmla="*/ 0 h 816"/>
                <a:gd name="T2" fmla="*/ 218 w 816"/>
                <a:gd name="T3" fmla="*/ 3 h 816"/>
                <a:gd name="T4" fmla="*/ 253 w 816"/>
                <a:gd name="T5" fmla="*/ 12 h 816"/>
                <a:gd name="T6" fmla="*/ 285 w 816"/>
                <a:gd name="T7" fmla="*/ 29 h 816"/>
                <a:gd name="T8" fmla="*/ 313 w 816"/>
                <a:gd name="T9" fmla="*/ 53 h 816"/>
                <a:gd name="T10" fmla="*/ 761 w 816"/>
                <a:gd name="T11" fmla="*/ 502 h 816"/>
                <a:gd name="T12" fmla="*/ 785 w 816"/>
                <a:gd name="T13" fmla="*/ 531 h 816"/>
                <a:gd name="T14" fmla="*/ 802 w 816"/>
                <a:gd name="T15" fmla="*/ 562 h 816"/>
                <a:gd name="T16" fmla="*/ 813 w 816"/>
                <a:gd name="T17" fmla="*/ 596 h 816"/>
                <a:gd name="T18" fmla="*/ 816 w 816"/>
                <a:gd name="T19" fmla="*/ 632 h 816"/>
                <a:gd name="T20" fmla="*/ 813 w 816"/>
                <a:gd name="T21" fmla="*/ 666 h 816"/>
                <a:gd name="T22" fmla="*/ 802 w 816"/>
                <a:gd name="T23" fmla="*/ 701 h 816"/>
                <a:gd name="T24" fmla="*/ 785 w 816"/>
                <a:gd name="T25" fmla="*/ 733 h 816"/>
                <a:gd name="T26" fmla="*/ 761 w 816"/>
                <a:gd name="T27" fmla="*/ 761 h 816"/>
                <a:gd name="T28" fmla="*/ 734 w 816"/>
                <a:gd name="T29" fmla="*/ 785 h 816"/>
                <a:gd name="T30" fmla="*/ 701 w 816"/>
                <a:gd name="T31" fmla="*/ 802 h 816"/>
                <a:gd name="T32" fmla="*/ 667 w 816"/>
                <a:gd name="T33" fmla="*/ 812 h 816"/>
                <a:gd name="T34" fmla="*/ 632 w 816"/>
                <a:gd name="T35" fmla="*/ 816 h 816"/>
                <a:gd name="T36" fmla="*/ 596 w 816"/>
                <a:gd name="T37" fmla="*/ 812 h 816"/>
                <a:gd name="T38" fmla="*/ 562 w 816"/>
                <a:gd name="T39" fmla="*/ 802 h 816"/>
                <a:gd name="T40" fmla="*/ 531 w 816"/>
                <a:gd name="T41" fmla="*/ 785 h 816"/>
                <a:gd name="T42" fmla="*/ 502 w 816"/>
                <a:gd name="T43" fmla="*/ 761 h 816"/>
                <a:gd name="T44" fmla="*/ 53 w 816"/>
                <a:gd name="T45" fmla="*/ 313 h 816"/>
                <a:gd name="T46" fmla="*/ 29 w 816"/>
                <a:gd name="T47" fmla="*/ 283 h 816"/>
                <a:gd name="T48" fmla="*/ 12 w 816"/>
                <a:gd name="T49" fmla="*/ 252 h 816"/>
                <a:gd name="T50" fmla="*/ 3 w 816"/>
                <a:gd name="T51" fmla="*/ 218 h 816"/>
                <a:gd name="T52" fmla="*/ 0 w 816"/>
                <a:gd name="T53" fmla="*/ 184 h 816"/>
                <a:gd name="T54" fmla="*/ 3 w 816"/>
                <a:gd name="T55" fmla="*/ 148 h 816"/>
                <a:gd name="T56" fmla="*/ 12 w 816"/>
                <a:gd name="T57" fmla="*/ 113 h 816"/>
                <a:gd name="T58" fmla="*/ 29 w 816"/>
                <a:gd name="T59" fmla="*/ 82 h 816"/>
                <a:gd name="T60" fmla="*/ 53 w 816"/>
                <a:gd name="T61" fmla="*/ 53 h 816"/>
                <a:gd name="T62" fmla="*/ 82 w 816"/>
                <a:gd name="T63" fmla="*/ 29 h 816"/>
                <a:gd name="T64" fmla="*/ 113 w 816"/>
                <a:gd name="T65" fmla="*/ 12 h 816"/>
                <a:gd name="T66" fmla="*/ 148 w 816"/>
                <a:gd name="T67" fmla="*/ 3 h 816"/>
                <a:gd name="T68" fmla="*/ 184 w 816"/>
                <a:gd name="T6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 h="816">
                  <a:moveTo>
                    <a:pt x="184" y="0"/>
                  </a:moveTo>
                  <a:lnTo>
                    <a:pt x="218" y="3"/>
                  </a:lnTo>
                  <a:lnTo>
                    <a:pt x="253" y="12"/>
                  </a:lnTo>
                  <a:lnTo>
                    <a:pt x="285" y="29"/>
                  </a:lnTo>
                  <a:lnTo>
                    <a:pt x="313" y="53"/>
                  </a:lnTo>
                  <a:lnTo>
                    <a:pt x="761" y="502"/>
                  </a:lnTo>
                  <a:lnTo>
                    <a:pt x="785" y="531"/>
                  </a:lnTo>
                  <a:lnTo>
                    <a:pt x="802" y="562"/>
                  </a:lnTo>
                  <a:lnTo>
                    <a:pt x="813" y="596"/>
                  </a:lnTo>
                  <a:lnTo>
                    <a:pt x="816" y="632"/>
                  </a:lnTo>
                  <a:lnTo>
                    <a:pt x="813" y="666"/>
                  </a:lnTo>
                  <a:lnTo>
                    <a:pt x="802" y="701"/>
                  </a:lnTo>
                  <a:lnTo>
                    <a:pt x="785" y="733"/>
                  </a:lnTo>
                  <a:lnTo>
                    <a:pt x="761" y="761"/>
                  </a:lnTo>
                  <a:lnTo>
                    <a:pt x="734" y="785"/>
                  </a:lnTo>
                  <a:lnTo>
                    <a:pt x="701" y="802"/>
                  </a:lnTo>
                  <a:lnTo>
                    <a:pt x="667" y="812"/>
                  </a:lnTo>
                  <a:lnTo>
                    <a:pt x="632" y="816"/>
                  </a:lnTo>
                  <a:lnTo>
                    <a:pt x="596" y="812"/>
                  </a:lnTo>
                  <a:lnTo>
                    <a:pt x="562" y="802"/>
                  </a:lnTo>
                  <a:lnTo>
                    <a:pt x="531" y="785"/>
                  </a:lnTo>
                  <a:lnTo>
                    <a:pt x="502" y="761"/>
                  </a:lnTo>
                  <a:lnTo>
                    <a:pt x="53" y="313"/>
                  </a:lnTo>
                  <a:lnTo>
                    <a:pt x="29" y="283"/>
                  </a:lnTo>
                  <a:lnTo>
                    <a:pt x="12" y="252"/>
                  </a:lnTo>
                  <a:lnTo>
                    <a:pt x="3" y="218"/>
                  </a:lnTo>
                  <a:lnTo>
                    <a:pt x="0" y="184"/>
                  </a:lnTo>
                  <a:lnTo>
                    <a:pt x="3" y="148"/>
                  </a:lnTo>
                  <a:lnTo>
                    <a:pt x="12" y="113"/>
                  </a:lnTo>
                  <a:lnTo>
                    <a:pt x="29" y="82"/>
                  </a:lnTo>
                  <a:lnTo>
                    <a:pt x="53" y="53"/>
                  </a:lnTo>
                  <a:lnTo>
                    <a:pt x="82" y="29"/>
                  </a:lnTo>
                  <a:lnTo>
                    <a:pt x="113" y="12"/>
                  </a:lnTo>
                  <a:lnTo>
                    <a:pt x="148" y="3"/>
                  </a:lnTo>
                  <a:lnTo>
                    <a:pt x="1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7" name="Freeform 19"/>
            <p:cNvSpPr>
              <a:spLocks/>
            </p:cNvSpPr>
            <p:nvPr/>
          </p:nvSpPr>
          <p:spPr bwMode="auto">
            <a:xfrm>
              <a:off x="-5203825" y="544512"/>
              <a:ext cx="647700" cy="647700"/>
            </a:xfrm>
            <a:custGeom>
              <a:avLst/>
              <a:gdLst>
                <a:gd name="T0" fmla="*/ 632 w 816"/>
                <a:gd name="T1" fmla="*/ 0 h 816"/>
                <a:gd name="T2" fmla="*/ 667 w 816"/>
                <a:gd name="T3" fmla="*/ 3 h 816"/>
                <a:gd name="T4" fmla="*/ 701 w 816"/>
                <a:gd name="T5" fmla="*/ 14 h 816"/>
                <a:gd name="T6" fmla="*/ 734 w 816"/>
                <a:gd name="T7" fmla="*/ 31 h 816"/>
                <a:gd name="T8" fmla="*/ 761 w 816"/>
                <a:gd name="T9" fmla="*/ 53 h 816"/>
                <a:gd name="T10" fmla="*/ 785 w 816"/>
                <a:gd name="T11" fmla="*/ 82 h 816"/>
                <a:gd name="T12" fmla="*/ 802 w 816"/>
                <a:gd name="T13" fmla="*/ 115 h 816"/>
                <a:gd name="T14" fmla="*/ 813 w 816"/>
                <a:gd name="T15" fmla="*/ 149 h 816"/>
                <a:gd name="T16" fmla="*/ 816 w 816"/>
                <a:gd name="T17" fmla="*/ 184 h 816"/>
                <a:gd name="T18" fmla="*/ 813 w 816"/>
                <a:gd name="T19" fmla="*/ 218 h 816"/>
                <a:gd name="T20" fmla="*/ 802 w 816"/>
                <a:gd name="T21" fmla="*/ 252 h 816"/>
                <a:gd name="T22" fmla="*/ 785 w 816"/>
                <a:gd name="T23" fmla="*/ 285 h 816"/>
                <a:gd name="T24" fmla="*/ 761 w 816"/>
                <a:gd name="T25" fmla="*/ 314 h 816"/>
                <a:gd name="T26" fmla="*/ 313 w 816"/>
                <a:gd name="T27" fmla="*/ 762 h 816"/>
                <a:gd name="T28" fmla="*/ 285 w 816"/>
                <a:gd name="T29" fmla="*/ 786 h 816"/>
                <a:gd name="T30" fmla="*/ 253 w 816"/>
                <a:gd name="T31" fmla="*/ 802 h 816"/>
                <a:gd name="T32" fmla="*/ 218 w 816"/>
                <a:gd name="T33" fmla="*/ 812 h 816"/>
                <a:gd name="T34" fmla="*/ 184 w 816"/>
                <a:gd name="T35" fmla="*/ 816 h 816"/>
                <a:gd name="T36" fmla="*/ 148 w 816"/>
                <a:gd name="T37" fmla="*/ 812 h 816"/>
                <a:gd name="T38" fmla="*/ 113 w 816"/>
                <a:gd name="T39" fmla="*/ 802 h 816"/>
                <a:gd name="T40" fmla="*/ 82 w 816"/>
                <a:gd name="T41" fmla="*/ 786 h 816"/>
                <a:gd name="T42" fmla="*/ 53 w 816"/>
                <a:gd name="T43" fmla="*/ 762 h 816"/>
                <a:gd name="T44" fmla="*/ 29 w 816"/>
                <a:gd name="T45" fmla="*/ 733 h 816"/>
                <a:gd name="T46" fmla="*/ 12 w 816"/>
                <a:gd name="T47" fmla="*/ 701 h 816"/>
                <a:gd name="T48" fmla="*/ 3 w 816"/>
                <a:gd name="T49" fmla="*/ 668 h 816"/>
                <a:gd name="T50" fmla="*/ 0 w 816"/>
                <a:gd name="T51" fmla="*/ 632 h 816"/>
                <a:gd name="T52" fmla="*/ 3 w 816"/>
                <a:gd name="T53" fmla="*/ 598 h 816"/>
                <a:gd name="T54" fmla="*/ 12 w 816"/>
                <a:gd name="T55" fmla="*/ 563 h 816"/>
                <a:gd name="T56" fmla="*/ 29 w 816"/>
                <a:gd name="T57" fmla="*/ 531 h 816"/>
                <a:gd name="T58" fmla="*/ 53 w 816"/>
                <a:gd name="T59" fmla="*/ 503 h 816"/>
                <a:gd name="T60" fmla="*/ 502 w 816"/>
                <a:gd name="T61" fmla="*/ 53 h 816"/>
                <a:gd name="T62" fmla="*/ 531 w 816"/>
                <a:gd name="T63" fmla="*/ 31 h 816"/>
                <a:gd name="T64" fmla="*/ 562 w 816"/>
                <a:gd name="T65" fmla="*/ 14 h 816"/>
                <a:gd name="T66" fmla="*/ 596 w 816"/>
                <a:gd name="T67" fmla="*/ 3 h 816"/>
                <a:gd name="T68" fmla="*/ 632 w 816"/>
                <a:gd name="T6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 h="816">
                  <a:moveTo>
                    <a:pt x="632" y="0"/>
                  </a:moveTo>
                  <a:lnTo>
                    <a:pt x="667" y="3"/>
                  </a:lnTo>
                  <a:lnTo>
                    <a:pt x="701" y="14"/>
                  </a:lnTo>
                  <a:lnTo>
                    <a:pt x="734" y="31"/>
                  </a:lnTo>
                  <a:lnTo>
                    <a:pt x="761" y="53"/>
                  </a:lnTo>
                  <a:lnTo>
                    <a:pt x="785" y="82"/>
                  </a:lnTo>
                  <a:lnTo>
                    <a:pt x="802" y="115"/>
                  </a:lnTo>
                  <a:lnTo>
                    <a:pt x="813" y="149"/>
                  </a:lnTo>
                  <a:lnTo>
                    <a:pt x="816" y="184"/>
                  </a:lnTo>
                  <a:lnTo>
                    <a:pt x="813" y="218"/>
                  </a:lnTo>
                  <a:lnTo>
                    <a:pt x="802" y="252"/>
                  </a:lnTo>
                  <a:lnTo>
                    <a:pt x="785" y="285"/>
                  </a:lnTo>
                  <a:lnTo>
                    <a:pt x="761" y="314"/>
                  </a:lnTo>
                  <a:lnTo>
                    <a:pt x="313" y="762"/>
                  </a:lnTo>
                  <a:lnTo>
                    <a:pt x="285" y="786"/>
                  </a:lnTo>
                  <a:lnTo>
                    <a:pt x="253" y="802"/>
                  </a:lnTo>
                  <a:lnTo>
                    <a:pt x="218" y="812"/>
                  </a:lnTo>
                  <a:lnTo>
                    <a:pt x="184" y="816"/>
                  </a:lnTo>
                  <a:lnTo>
                    <a:pt x="148" y="812"/>
                  </a:lnTo>
                  <a:lnTo>
                    <a:pt x="113" y="802"/>
                  </a:lnTo>
                  <a:lnTo>
                    <a:pt x="82" y="786"/>
                  </a:lnTo>
                  <a:lnTo>
                    <a:pt x="53" y="762"/>
                  </a:lnTo>
                  <a:lnTo>
                    <a:pt x="29" y="733"/>
                  </a:lnTo>
                  <a:lnTo>
                    <a:pt x="12" y="701"/>
                  </a:lnTo>
                  <a:lnTo>
                    <a:pt x="3" y="668"/>
                  </a:lnTo>
                  <a:lnTo>
                    <a:pt x="0" y="632"/>
                  </a:lnTo>
                  <a:lnTo>
                    <a:pt x="3" y="598"/>
                  </a:lnTo>
                  <a:lnTo>
                    <a:pt x="12" y="563"/>
                  </a:lnTo>
                  <a:lnTo>
                    <a:pt x="29" y="531"/>
                  </a:lnTo>
                  <a:lnTo>
                    <a:pt x="53" y="503"/>
                  </a:lnTo>
                  <a:lnTo>
                    <a:pt x="502" y="53"/>
                  </a:lnTo>
                  <a:lnTo>
                    <a:pt x="531" y="31"/>
                  </a:lnTo>
                  <a:lnTo>
                    <a:pt x="562" y="14"/>
                  </a:lnTo>
                  <a:lnTo>
                    <a:pt x="596" y="3"/>
                  </a:lnTo>
                  <a:lnTo>
                    <a:pt x="6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68" name="Freeform 20"/>
            <p:cNvSpPr>
              <a:spLocks/>
            </p:cNvSpPr>
            <p:nvPr/>
          </p:nvSpPr>
          <p:spPr bwMode="auto">
            <a:xfrm>
              <a:off x="-2713038" y="-1946275"/>
              <a:ext cx="647700" cy="647700"/>
            </a:xfrm>
            <a:custGeom>
              <a:avLst/>
              <a:gdLst>
                <a:gd name="T0" fmla="*/ 632 w 816"/>
                <a:gd name="T1" fmla="*/ 0 h 816"/>
                <a:gd name="T2" fmla="*/ 668 w 816"/>
                <a:gd name="T3" fmla="*/ 3 h 816"/>
                <a:gd name="T4" fmla="*/ 701 w 816"/>
                <a:gd name="T5" fmla="*/ 12 h 816"/>
                <a:gd name="T6" fmla="*/ 733 w 816"/>
                <a:gd name="T7" fmla="*/ 29 h 816"/>
                <a:gd name="T8" fmla="*/ 763 w 816"/>
                <a:gd name="T9" fmla="*/ 53 h 816"/>
                <a:gd name="T10" fmla="*/ 787 w 816"/>
                <a:gd name="T11" fmla="*/ 82 h 816"/>
                <a:gd name="T12" fmla="*/ 802 w 816"/>
                <a:gd name="T13" fmla="*/ 113 h 816"/>
                <a:gd name="T14" fmla="*/ 812 w 816"/>
                <a:gd name="T15" fmla="*/ 148 h 816"/>
                <a:gd name="T16" fmla="*/ 816 w 816"/>
                <a:gd name="T17" fmla="*/ 184 h 816"/>
                <a:gd name="T18" fmla="*/ 812 w 816"/>
                <a:gd name="T19" fmla="*/ 218 h 816"/>
                <a:gd name="T20" fmla="*/ 802 w 816"/>
                <a:gd name="T21" fmla="*/ 252 h 816"/>
                <a:gd name="T22" fmla="*/ 787 w 816"/>
                <a:gd name="T23" fmla="*/ 283 h 816"/>
                <a:gd name="T24" fmla="*/ 763 w 816"/>
                <a:gd name="T25" fmla="*/ 313 h 816"/>
                <a:gd name="T26" fmla="*/ 314 w 816"/>
                <a:gd name="T27" fmla="*/ 761 h 816"/>
                <a:gd name="T28" fmla="*/ 285 w 816"/>
                <a:gd name="T29" fmla="*/ 785 h 816"/>
                <a:gd name="T30" fmla="*/ 252 w 816"/>
                <a:gd name="T31" fmla="*/ 802 h 816"/>
                <a:gd name="T32" fmla="*/ 220 w 816"/>
                <a:gd name="T33" fmla="*/ 812 h 816"/>
                <a:gd name="T34" fmla="*/ 184 w 816"/>
                <a:gd name="T35" fmla="*/ 816 h 816"/>
                <a:gd name="T36" fmla="*/ 149 w 816"/>
                <a:gd name="T37" fmla="*/ 812 h 816"/>
                <a:gd name="T38" fmla="*/ 115 w 816"/>
                <a:gd name="T39" fmla="*/ 802 h 816"/>
                <a:gd name="T40" fmla="*/ 82 w 816"/>
                <a:gd name="T41" fmla="*/ 785 h 816"/>
                <a:gd name="T42" fmla="*/ 53 w 816"/>
                <a:gd name="T43" fmla="*/ 761 h 816"/>
                <a:gd name="T44" fmla="*/ 31 w 816"/>
                <a:gd name="T45" fmla="*/ 733 h 816"/>
                <a:gd name="T46" fmla="*/ 14 w 816"/>
                <a:gd name="T47" fmla="*/ 701 h 816"/>
                <a:gd name="T48" fmla="*/ 3 w 816"/>
                <a:gd name="T49" fmla="*/ 666 h 816"/>
                <a:gd name="T50" fmla="*/ 0 w 816"/>
                <a:gd name="T51" fmla="*/ 632 h 816"/>
                <a:gd name="T52" fmla="*/ 3 w 816"/>
                <a:gd name="T53" fmla="*/ 596 h 816"/>
                <a:gd name="T54" fmla="*/ 14 w 816"/>
                <a:gd name="T55" fmla="*/ 562 h 816"/>
                <a:gd name="T56" fmla="*/ 31 w 816"/>
                <a:gd name="T57" fmla="*/ 531 h 816"/>
                <a:gd name="T58" fmla="*/ 53 w 816"/>
                <a:gd name="T59" fmla="*/ 502 h 816"/>
                <a:gd name="T60" fmla="*/ 502 w 816"/>
                <a:gd name="T61" fmla="*/ 53 h 816"/>
                <a:gd name="T62" fmla="*/ 531 w 816"/>
                <a:gd name="T63" fmla="*/ 29 h 816"/>
                <a:gd name="T64" fmla="*/ 563 w 816"/>
                <a:gd name="T65" fmla="*/ 12 h 816"/>
                <a:gd name="T66" fmla="*/ 598 w 816"/>
                <a:gd name="T67" fmla="*/ 3 h 816"/>
                <a:gd name="T68" fmla="*/ 632 w 816"/>
                <a:gd name="T6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6" h="816">
                  <a:moveTo>
                    <a:pt x="632" y="0"/>
                  </a:moveTo>
                  <a:lnTo>
                    <a:pt x="668" y="3"/>
                  </a:lnTo>
                  <a:lnTo>
                    <a:pt x="701" y="12"/>
                  </a:lnTo>
                  <a:lnTo>
                    <a:pt x="733" y="29"/>
                  </a:lnTo>
                  <a:lnTo>
                    <a:pt x="763" y="53"/>
                  </a:lnTo>
                  <a:lnTo>
                    <a:pt x="787" y="82"/>
                  </a:lnTo>
                  <a:lnTo>
                    <a:pt x="802" y="113"/>
                  </a:lnTo>
                  <a:lnTo>
                    <a:pt x="812" y="148"/>
                  </a:lnTo>
                  <a:lnTo>
                    <a:pt x="816" y="184"/>
                  </a:lnTo>
                  <a:lnTo>
                    <a:pt x="812" y="218"/>
                  </a:lnTo>
                  <a:lnTo>
                    <a:pt x="802" y="252"/>
                  </a:lnTo>
                  <a:lnTo>
                    <a:pt x="787" y="283"/>
                  </a:lnTo>
                  <a:lnTo>
                    <a:pt x="763" y="313"/>
                  </a:lnTo>
                  <a:lnTo>
                    <a:pt x="314" y="761"/>
                  </a:lnTo>
                  <a:lnTo>
                    <a:pt x="285" y="785"/>
                  </a:lnTo>
                  <a:lnTo>
                    <a:pt x="252" y="802"/>
                  </a:lnTo>
                  <a:lnTo>
                    <a:pt x="220" y="812"/>
                  </a:lnTo>
                  <a:lnTo>
                    <a:pt x="184" y="816"/>
                  </a:lnTo>
                  <a:lnTo>
                    <a:pt x="149" y="812"/>
                  </a:lnTo>
                  <a:lnTo>
                    <a:pt x="115" y="802"/>
                  </a:lnTo>
                  <a:lnTo>
                    <a:pt x="82" y="785"/>
                  </a:lnTo>
                  <a:lnTo>
                    <a:pt x="53" y="761"/>
                  </a:lnTo>
                  <a:lnTo>
                    <a:pt x="31" y="733"/>
                  </a:lnTo>
                  <a:lnTo>
                    <a:pt x="14" y="701"/>
                  </a:lnTo>
                  <a:lnTo>
                    <a:pt x="3" y="666"/>
                  </a:lnTo>
                  <a:lnTo>
                    <a:pt x="0" y="632"/>
                  </a:lnTo>
                  <a:lnTo>
                    <a:pt x="3" y="596"/>
                  </a:lnTo>
                  <a:lnTo>
                    <a:pt x="14" y="562"/>
                  </a:lnTo>
                  <a:lnTo>
                    <a:pt x="31" y="531"/>
                  </a:lnTo>
                  <a:lnTo>
                    <a:pt x="53" y="502"/>
                  </a:lnTo>
                  <a:lnTo>
                    <a:pt x="502" y="53"/>
                  </a:lnTo>
                  <a:lnTo>
                    <a:pt x="531" y="29"/>
                  </a:lnTo>
                  <a:lnTo>
                    <a:pt x="563" y="12"/>
                  </a:lnTo>
                  <a:lnTo>
                    <a:pt x="598" y="3"/>
                  </a:lnTo>
                  <a:lnTo>
                    <a:pt x="6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3" name="TextBox 172"/>
          <p:cNvSpPr txBox="1"/>
          <p:nvPr/>
        </p:nvSpPr>
        <p:spPr>
          <a:xfrm>
            <a:off x="3851597" y="4194157"/>
            <a:ext cx="1152563" cy="715591"/>
          </a:xfrm>
          <a:prstGeom prst="rect">
            <a:avLst/>
          </a:prstGeom>
          <a:noFill/>
        </p:spPr>
        <p:txBody>
          <a:bodyPr wrap="square" lIns="68589" tIns="34295" rIns="68589" bIns="34295" rtlCol="0">
            <a:spAutoFit/>
          </a:bodyPr>
          <a:lstStyle/>
          <a:p>
            <a:pPr algn="ctr"/>
            <a:r>
              <a:rPr lang="en-US" sz="1400" b="1" kern="0" dirty="0">
                <a:solidFill>
                  <a:schemeClr val="tx1">
                    <a:lumMod val="50000"/>
                    <a:lumOff val="50000"/>
                  </a:schemeClr>
                </a:solidFill>
                <a:latin typeface="Arial" pitchFamily="34" charset="0"/>
                <a:cs typeface="Arial" pitchFamily="34" charset="0"/>
              </a:rPr>
              <a:t>Health Care</a:t>
            </a:r>
          </a:p>
          <a:p>
            <a:pPr algn="ctr"/>
            <a:r>
              <a:rPr lang="en-US" sz="1400" b="1" kern="0" dirty="0">
                <a:solidFill>
                  <a:schemeClr val="tx1">
                    <a:lumMod val="50000"/>
                    <a:lumOff val="50000"/>
                  </a:schemeClr>
                </a:solidFill>
                <a:latin typeface="Arial" pitchFamily="34" charset="0"/>
                <a:cs typeface="Arial" pitchFamily="34" charset="0"/>
              </a:rPr>
              <a:t>+</a:t>
            </a:r>
          </a:p>
          <a:p>
            <a:pPr algn="ctr"/>
            <a:r>
              <a:rPr lang="en-US" sz="1400" b="1" kern="0" dirty="0">
                <a:solidFill>
                  <a:schemeClr val="tx1">
                    <a:lumMod val="50000"/>
                    <a:lumOff val="50000"/>
                  </a:schemeClr>
                </a:solidFill>
                <a:latin typeface="Arial" pitchFamily="34" charset="0"/>
                <a:cs typeface="Arial" pitchFamily="34" charset="0"/>
              </a:rPr>
              <a:t>Technology</a:t>
            </a:r>
          </a:p>
        </p:txBody>
      </p:sp>
      <p:grpSp>
        <p:nvGrpSpPr>
          <p:cNvPr id="169" name="Group 168"/>
          <p:cNvGrpSpPr/>
          <p:nvPr/>
        </p:nvGrpSpPr>
        <p:grpSpPr>
          <a:xfrm>
            <a:off x="5598381" y="3706356"/>
            <a:ext cx="340203" cy="340401"/>
            <a:chOff x="-5718176" y="6457950"/>
            <a:chExt cx="3770313" cy="3773487"/>
          </a:xfrm>
          <a:solidFill>
            <a:schemeClr val="tx1">
              <a:lumMod val="65000"/>
              <a:lumOff val="35000"/>
            </a:schemeClr>
          </a:solidFill>
        </p:grpSpPr>
        <p:sp>
          <p:nvSpPr>
            <p:cNvPr id="170" name="Freeform 32"/>
            <p:cNvSpPr>
              <a:spLocks noEditPoints="1"/>
            </p:cNvSpPr>
            <p:nvPr/>
          </p:nvSpPr>
          <p:spPr bwMode="auto">
            <a:xfrm>
              <a:off x="-5537201" y="6457950"/>
              <a:ext cx="3589338" cy="3594100"/>
            </a:xfrm>
            <a:custGeom>
              <a:avLst/>
              <a:gdLst>
                <a:gd name="T0" fmla="*/ 2574 w 4524"/>
                <a:gd name="T1" fmla="*/ 3522 h 4528"/>
                <a:gd name="T2" fmla="*/ 3184 w 4524"/>
                <a:gd name="T3" fmla="*/ 3507 h 4528"/>
                <a:gd name="T4" fmla="*/ 866 w 4524"/>
                <a:gd name="T5" fmla="*/ 2854 h 4528"/>
                <a:gd name="T6" fmla="*/ 1363 w 4524"/>
                <a:gd name="T7" fmla="*/ 3865 h 4528"/>
                <a:gd name="T8" fmla="*/ 866 w 4524"/>
                <a:gd name="T9" fmla="*/ 2854 h 4528"/>
                <a:gd name="T10" fmla="*/ 1021 w 4524"/>
                <a:gd name="T11" fmla="*/ 1342 h 4528"/>
                <a:gd name="T12" fmla="*/ 1006 w 4524"/>
                <a:gd name="T13" fmla="*/ 1953 h 4528"/>
                <a:gd name="T14" fmla="*/ 3693 w 4524"/>
                <a:gd name="T15" fmla="*/ 298 h 4528"/>
                <a:gd name="T16" fmla="*/ 3480 w 4524"/>
                <a:gd name="T17" fmla="*/ 312 h 4528"/>
                <a:gd name="T18" fmla="*/ 3274 w 4524"/>
                <a:gd name="T19" fmla="*/ 357 h 4528"/>
                <a:gd name="T20" fmla="*/ 3077 w 4524"/>
                <a:gd name="T21" fmla="*/ 431 h 4528"/>
                <a:gd name="T22" fmla="*/ 2892 w 4524"/>
                <a:gd name="T23" fmla="*/ 531 h 4528"/>
                <a:gd name="T24" fmla="*/ 2723 w 4524"/>
                <a:gd name="T25" fmla="*/ 659 h 4528"/>
                <a:gd name="T26" fmla="*/ 905 w 4524"/>
                <a:gd name="T27" fmla="*/ 2474 h 4528"/>
                <a:gd name="T28" fmla="*/ 3794 w 4524"/>
                <a:gd name="T29" fmla="*/ 1882 h 4528"/>
                <a:gd name="T30" fmla="*/ 3930 w 4524"/>
                <a:gd name="T31" fmla="*/ 1726 h 4528"/>
                <a:gd name="T32" fmla="*/ 4041 w 4524"/>
                <a:gd name="T33" fmla="*/ 1554 h 4528"/>
                <a:gd name="T34" fmla="*/ 4126 w 4524"/>
                <a:gd name="T35" fmla="*/ 1370 h 4528"/>
                <a:gd name="T36" fmla="*/ 4187 w 4524"/>
                <a:gd name="T37" fmla="*/ 1176 h 4528"/>
                <a:gd name="T38" fmla="*/ 4220 w 4524"/>
                <a:gd name="T39" fmla="*/ 976 h 4528"/>
                <a:gd name="T40" fmla="*/ 4226 w 4524"/>
                <a:gd name="T41" fmla="*/ 774 h 4528"/>
                <a:gd name="T42" fmla="*/ 4204 w 4524"/>
                <a:gd name="T43" fmla="*/ 571 h 4528"/>
                <a:gd name="T44" fmla="*/ 4155 w 4524"/>
                <a:gd name="T45" fmla="*/ 370 h 4528"/>
                <a:gd name="T46" fmla="*/ 3927 w 4524"/>
                <a:gd name="T47" fmla="*/ 315 h 4528"/>
                <a:gd name="T48" fmla="*/ 3693 w 4524"/>
                <a:gd name="T49" fmla="*/ 298 h 4528"/>
                <a:gd name="T50" fmla="*/ 3823 w 4524"/>
                <a:gd name="T51" fmla="*/ 6 h 4528"/>
                <a:gd name="T52" fmla="*/ 4077 w 4524"/>
                <a:gd name="T53" fmla="*/ 42 h 4528"/>
                <a:gd name="T54" fmla="*/ 4323 w 4524"/>
                <a:gd name="T55" fmla="*/ 116 h 4528"/>
                <a:gd name="T56" fmla="*/ 4410 w 4524"/>
                <a:gd name="T57" fmla="*/ 201 h 4528"/>
                <a:gd name="T58" fmla="*/ 4478 w 4524"/>
                <a:gd name="T59" fmla="*/ 422 h 4528"/>
                <a:gd name="T60" fmla="*/ 4515 w 4524"/>
                <a:gd name="T61" fmla="*/ 646 h 4528"/>
                <a:gd name="T62" fmla="*/ 4524 w 4524"/>
                <a:gd name="T63" fmla="*/ 872 h 4528"/>
                <a:gd name="T64" fmla="*/ 4504 w 4524"/>
                <a:gd name="T65" fmla="*/ 1096 h 4528"/>
                <a:gd name="T66" fmla="*/ 4457 w 4524"/>
                <a:gd name="T67" fmla="*/ 1316 h 4528"/>
                <a:gd name="T68" fmla="*/ 4382 w 4524"/>
                <a:gd name="T69" fmla="*/ 1527 h 4528"/>
                <a:gd name="T70" fmla="*/ 4282 w 4524"/>
                <a:gd name="T71" fmla="*/ 1730 h 4528"/>
                <a:gd name="T72" fmla="*/ 4155 w 4524"/>
                <a:gd name="T73" fmla="*/ 1918 h 4528"/>
                <a:gd name="T74" fmla="*/ 4004 w 4524"/>
                <a:gd name="T75" fmla="*/ 2092 h 4528"/>
                <a:gd name="T76" fmla="*/ 3475 w 4524"/>
                <a:gd name="T77" fmla="*/ 3635 h 4528"/>
                <a:gd name="T78" fmla="*/ 2339 w 4524"/>
                <a:gd name="T79" fmla="*/ 3758 h 4528"/>
                <a:gd name="T80" fmla="*/ 1888 w 4524"/>
                <a:gd name="T81" fmla="*/ 3877 h 4528"/>
                <a:gd name="T82" fmla="*/ 284 w 4524"/>
                <a:gd name="T83" fmla="*/ 3204 h 4528"/>
                <a:gd name="T84" fmla="*/ 486 w 4524"/>
                <a:gd name="T85" fmla="*/ 2474 h 4528"/>
                <a:gd name="T86" fmla="*/ 0 w 4524"/>
                <a:gd name="T87" fmla="*/ 1944 h 4528"/>
                <a:gd name="T88" fmla="*/ 1959 w 4524"/>
                <a:gd name="T89" fmla="*/ 999 h 4528"/>
                <a:gd name="T90" fmla="*/ 2521 w 4524"/>
                <a:gd name="T91" fmla="*/ 441 h 4528"/>
                <a:gd name="T92" fmla="*/ 2706 w 4524"/>
                <a:gd name="T93" fmla="*/ 299 h 4528"/>
                <a:gd name="T94" fmla="*/ 2907 w 4524"/>
                <a:gd name="T95" fmla="*/ 182 h 4528"/>
                <a:gd name="T96" fmla="*/ 3121 w 4524"/>
                <a:gd name="T97" fmla="*/ 94 h 4528"/>
                <a:gd name="T98" fmla="*/ 3343 w 4524"/>
                <a:gd name="T99" fmla="*/ 35 h 4528"/>
                <a:gd name="T100" fmla="*/ 3576 w 4524"/>
                <a:gd name="T101" fmla="*/ 4 h 4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24" h="4528">
                  <a:moveTo>
                    <a:pt x="3214" y="2882"/>
                  </a:moveTo>
                  <a:lnTo>
                    <a:pt x="2574" y="3522"/>
                  </a:lnTo>
                  <a:lnTo>
                    <a:pt x="2717" y="3974"/>
                  </a:lnTo>
                  <a:lnTo>
                    <a:pt x="3184" y="3507"/>
                  </a:lnTo>
                  <a:lnTo>
                    <a:pt x="3214" y="2882"/>
                  </a:lnTo>
                  <a:close/>
                  <a:moveTo>
                    <a:pt x="866" y="2854"/>
                  </a:moveTo>
                  <a:lnTo>
                    <a:pt x="664" y="3165"/>
                  </a:lnTo>
                  <a:lnTo>
                    <a:pt x="1363" y="3865"/>
                  </a:lnTo>
                  <a:lnTo>
                    <a:pt x="1674" y="3663"/>
                  </a:lnTo>
                  <a:lnTo>
                    <a:pt x="866" y="2854"/>
                  </a:lnTo>
                  <a:close/>
                  <a:moveTo>
                    <a:pt x="1646" y="1312"/>
                  </a:moveTo>
                  <a:lnTo>
                    <a:pt x="1021" y="1342"/>
                  </a:lnTo>
                  <a:lnTo>
                    <a:pt x="555" y="1810"/>
                  </a:lnTo>
                  <a:lnTo>
                    <a:pt x="1006" y="1953"/>
                  </a:lnTo>
                  <a:lnTo>
                    <a:pt x="1646" y="1312"/>
                  </a:lnTo>
                  <a:close/>
                  <a:moveTo>
                    <a:pt x="3693" y="298"/>
                  </a:moveTo>
                  <a:lnTo>
                    <a:pt x="3586" y="301"/>
                  </a:lnTo>
                  <a:lnTo>
                    <a:pt x="3480" y="312"/>
                  </a:lnTo>
                  <a:lnTo>
                    <a:pt x="3376" y="331"/>
                  </a:lnTo>
                  <a:lnTo>
                    <a:pt x="3274" y="357"/>
                  </a:lnTo>
                  <a:lnTo>
                    <a:pt x="3174" y="390"/>
                  </a:lnTo>
                  <a:lnTo>
                    <a:pt x="3077" y="431"/>
                  </a:lnTo>
                  <a:lnTo>
                    <a:pt x="2983" y="477"/>
                  </a:lnTo>
                  <a:lnTo>
                    <a:pt x="2892" y="531"/>
                  </a:lnTo>
                  <a:lnTo>
                    <a:pt x="2805" y="591"/>
                  </a:lnTo>
                  <a:lnTo>
                    <a:pt x="2723" y="659"/>
                  </a:lnTo>
                  <a:lnTo>
                    <a:pt x="2645" y="732"/>
                  </a:lnTo>
                  <a:lnTo>
                    <a:pt x="905" y="2474"/>
                  </a:lnTo>
                  <a:lnTo>
                    <a:pt x="2054" y="3624"/>
                  </a:lnTo>
                  <a:lnTo>
                    <a:pt x="3794" y="1882"/>
                  </a:lnTo>
                  <a:lnTo>
                    <a:pt x="3865" y="1805"/>
                  </a:lnTo>
                  <a:lnTo>
                    <a:pt x="3930" y="1726"/>
                  </a:lnTo>
                  <a:lnTo>
                    <a:pt x="3989" y="1642"/>
                  </a:lnTo>
                  <a:lnTo>
                    <a:pt x="4041" y="1554"/>
                  </a:lnTo>
                  <a:lnTo>
                    <a:pt x="4087" y="1462"/>
                  </a:lnTo>
                  <a:lnTo>
                    <a:pt x="4126" y="1370"/>
                  </a:lnTo>
                  <a:lnTo>
                    <a:pt x="4160" y="1274"/>
                  </a:lnTo>
                  <a:lnTo>
                    <a:pt x="4187" y="1176"/>
                  </a:lnTo>
                  <a:lnTo>
                    <a:pt x="4207" y="1078"/>
                  </a:lnTo>
                  <a:lnTo>
                    <a:pt x="4220" y="976"/>
                  </a:lnTo>
                  <a:lnTo>
                    <a:pt x="4228" y="876"/>
                  </a:lnTo>
                  <a:lnTo>
                    <a:pt x="4226" y="774"/>
                  </a:lnTo>
                  <a:lnTo>
                    <a:pt x="4219" y="672"/>
                  </a:lnTo>
                  <a:lnTo>
                    <a:pt x="4204" y="571"/>
                  </a:lnTo>
                  <a:lnTo>
                    <a:pt x="4183" y="470"/>
                  </a:lnTo>
                  <a:lnTo>
                    <a:pt x="4155" y="370"/>
                  </a:lnTo>
                  <a:lnTo>
                    <a:pt x="4043" y="338"/>
                  </a:lnTo>
                  <a:lnTo>
                    <a:pt x="3927" y="315"/>
                  </a:lnTo>
                  <a:lnTo>
                    <a:pt x="3811" y="302"/>
                  </a:lnTo>
                  <a:lnTo>
                    <a:pt x="3693" y="298"/>
                  </a:lnTo>
                  <a:close/>
                  <a:moveTo>
                    <a:pt x="3693" y="0"/>
                  </a:moveTo>
                  <a:lnTo>
                    <a:pt x="3823" y="6"/>
                  </a:lnTo>
                  <a:lnTo>
                    <a:pt x="3950" y="19"/>
                  </a:lnTo>
                  <a:lnTo>
                    <a:pt x="4077" y="42"/>
                  </a:lnTo>
                  <a:lnTo>
                    <a:pt x="4202" y="74"/>
                  </a:lnTo>
                  <a:lnTo>
                    <a:pt x="4323" y="116"/>
                  </a:lnTo>
                  <a:lnTo>
                    <a:pt x="4386" y="139"/>
                  </a:lnTo>
                  <a:lnTo>
                    <a:pt x="4410" y="201"/>
                  </a:lnTo>
                  <a:lnTo>
                    <a:pt x="4447" y="311"/>
                  </a:lnTo>
                  <a:lnTo>
                    <a:pt x="4478" y="422"/>
                  </a:lnTo>
                  <a:lnTo>
                    <a:pt x="4499" y="535"/>
                  </a:lnTo>
                  <a:lnTo>
                    <a:pt x="4515" y="646"/>
                  </a:lnTo>
                  <a:lnTo>
                    <a:pt x="4522" y="759"/>
                  </a:lnTo>
                  <a:lnTo>
                    <a:pt x="4524" y="872"/>
                  </a:lnTo>
                  <a:lnTo>
                    <a:pt x="4518" y="985"/>
                  </a:lnTo>
                  <a:lnTo>
                    <a:pt x="4504" y="1096"/>
                  </a:lnTo>
                  <a:lnTo>
                    <a:pt x="4485" y="1206"/>
                  </a:lnTo>
                  <a:lnTo>
                    <a:pt x="4457" y="1316"/>
                  </a:lnTo>
                  <a:lnTo>
                    <a:pt x="4423" y="1423"/>
                  </a:lnTo>
                  <a:lnTo>
                    <a:pt x="4382" y="1527"/>
                  </a:lnTo>
                  <a:lnTo>
                    <a:pt x="4336" y="1630"/>
                  </a:lnTo>
                  <a:lnTo>
                    <a:pt x="4282" y="1730"/>
                  </a:lnTo>
                  <a:lnTo>
                    <a:pt x="4222" y="1825"/>
                  </a:lnTo>
                  <a:lnTo>
                    <a:pt x="4155" y="1918"/>
                  </a:lnTo>
                  <a:lnTo>
                    <a:pt x="4082" y="2008"/>
                  </a:lnTo>
                  <a:lnTo>
                    <a:pt x="4004" y="2092"/>
                  </a:lnTo>
                  <a:lnTo>
                    <a:pt x="3527" y="2569"/>
                  </a:lnTo>
                  <a:lnTo>
                    <a:pt x="3475" y="3635"/>
                  </a:lnTo>
                  <a:lnTo>
                    <a:pt x="2583" y="4528"/>
                  </a:lnTo>
                  <a:lnTo>
                    <a:pt x="2339" y="3758"/>
                  </a:lnTo>
                  <a:lnTo>
                    <a:pt x="2054" y="4043"/>
                  </a:lnTo>
                  <a:lnTo>
                    <a:pt x="1888" y="3877"/>
                  </a:lnTo>
                  <a:lnTo>
                    <a:pt x="1324" y="4246"/>
                  </a:lnTo>
                  <a:lnTo>
                    <a:pt x="284" y="3204"/>
                  </a:lnTo>
                  <a:lnTo>
                    <a:pt x="652" y="2640"/>
                  </a:lnTo>
                  <a:lnTo>
                    <a:pt x="486" y="2474"/>
                  </a:lnTo>
                  <a:lnTo>
                    <a:pt x="769" y="2189"/>
                  </a:lnTo>
                  <a:lnTo>
                    <a:pt x="0" y="1944"/>
                  </a:lnTo>
                  <a:lnTo>
                    <a:pt x="892" y="1052"/>
                  </a:lnTo>
                  <a:lnTo>
                    <a:pt x="1959" y="999"/>
                  </a:lnTo>
                  <a:lnTo>
                    <a:pt x="2434" y="522"/>
                  </a:lnTo>
                  <a:lnTo>
                    <a:pt x="2521" y="441"/>
                  </a:lnTo>
                  <a:lnTo>
                    <a:pt x="2612" y="367"/>
                  </a:lnTo>
                  <a:lnTo>
                    <a:pt x="2706" y="299"/>
                  </a:lnTo>
                  <a:lnTo>
                    <a:pt x="2805" y="237"/>
                  </a:lnTo>
                  <a:lnTo>
                    <a:pt x="2907" y="182"/>
                  </a:lnTo>
                  <a:lnTo>
                    <a:pt x="3012" y="136"/>
                  </a:lnTo>
                  <a:lnTo>
                    <a:pt x="3121" y="94"/>
                  </a:lnTo>
                  <a:lnTo>
                    <a:pt x="3230" y="61"/>
                  </a:lnTo>
                  <a:lnTo>
                    <a:pt x="3343" y="35"/>
                  </a:lnTo>
                  <a:lnTo>
                    <a:pt x="3459" y="16"/>
                  </a:lnTo>
                  <a:lnTo>
                    <a:pt x="3576" y="4"/>
                  </a:lnTo>
                  <a:lnTo>
                    <a:pt x="36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1" name="Freeform 33"/>
            <p:cNvSpPr>
              <a:spLocks noEditPoints="1"/>
            </p:cNvSpPr>
            <p:nvPr/>
          </p:nvSpPr>
          <p:spPr bwMode="auto">
            <a:xfrm>
              <a:off x="-3206751" y="7013575"/>
              <a:ext cx="704850" cy="706437"/>
            </a:xfrm>
            <a:custGeom>
              <a:avLst/>
              <a:gdLst>
                <a:gd name="T0" fmla="*/ 415 w 887"/>
                <a:gd name="T1" fmla="*/ 299 h 890"/>
                <a:gd name="T2" fmla="*/ 361 w 887"/>
                <a:gd name="T3" fmla="*/ 321 h 890"/>
                <a:gd name="T4" fmla="*/ 318 w 887"/>
                <a:gd name="T5" fmla="*/ 366 h 890"/>
                <a:gd name="T6" fmla="*/ 296 w 887"/>
                <a:gd name="T7" fmla="*/ 428 h 890"/>
                <a:gd name="T8" fmla="*/ 303 w 887"/>
                <a:gd name="T9" fmla="*/ 493 h 890"/>
                <a:gd name="T10" fmla="*/ 340 w 887"/>
                <a:gd name="T11" fmla="*/ 550 h 890"/>
                <a:gd name="T12" fmla="*/ 387 w 887"/>
                <a:gd name="T13" fmla="*/ 582 h 890"/>
                <a:gd name="T14" fmla="*/ 444 w 887"/>
                <a:gd name="T15" fmla="*/ 593 h 890"/>
                <a:gd name="T16" fmla="*/ 501 w 887"/>
                <a:gd name="T17" fmla="*/ 582 h 890"/>
                <a:gd name="T18" fmla="*/ 549 w 887"/>
                <a:gd name="T19" fmla="*/ 550 h 890"/>
                <a:gd name="T20" fmla="*/ 584 w 887"/>
                <a:gd name="T21" fmla="*/ 493 h 890"/>
                <a:gd name="T22" fmla="*/ 591 w 887"/>
                <a:gd name="T23" fmla="*/ 428 h 890"/>
                <a:gd name="T24" fmla="*/ 571 w 887"/>
                <a:gd name="T25" fmla="*/ 366 h 890"/>
                <a:gd name="T26" fmla="*/ 526 w 887"/>
                <a:gd name="T27" fmla="*/ 321 h 890"/>
                <a:gd name="T28" fmla="*/ 473 w 887"/>
                <a:gd name="T29" fmla="*/ 299 h 890"/>
                <a:gd name="T30" fmla="*/ 444 w 887"/>
                <a:gd name="T31" fmla="*/ 0 h 890"/>
                <a:gd name="T32" fmla="*/ 559 w 887"/>
                <a:gd name="T33" fmla="*/ 14 h 890"/>
                <a:gd name="T34" fmla="*/ 666 w 887"/>
                <a:gd name="T35" fmla="*/ 59 h 890"/>
                <a:gd name="T36" fmla="*/ 759 w 887"/>
                <a:gd name="T37" fmla="*/ 130 h 890"/>
                <a:gd name="T38" fmla="*/ 827 w 887"/>
                <a:gd name="T39" fmla="*/ 217 h 890"/>
                <a:gd name="T40" fmla="*/ 870 w 887"/>
                <a:gd name="T41" fmla="*/ 315 h 890"/>
                <a:gd name="T42" fmla="*/ 887 w 887"/>
                <a:gd name="T43" fmla="*/ 418 h 890"/>
                <a:gd name="T44" fmla="*/ 882 w 887"/>
                <a:gd name="T45" fmla="*/ 524 h 890"/>
                <a:gd name="T46" fmla="*/ 851 w 887"/>
                <a:gd name="T47" fmla="*/ 625 h 890"/>
                <a:gd name="T48" fmla="*/ 795 w 887"/>
                <a:gd name="T49" fmla="*/ 718 h 890"/>
                <a:gd name="T50" fmla="*/ 714 w 887"/>
                <a:gd name="T51" fmla="*/ 799 h 890"/>
                <a:gd name="T52" fmla="*/ 614 w 887"/>
                <a:gd name="T53" fmla="*/ 856 h 890"/>
                <a:gd name="T54" fmla="*/ 503 w 887"/>
                <a:gd name="T55" fmla="*/ 887 h 890"/>
                <a:gd name="T56" fmla="*/ 386 w 887"/>
                <a:gd name="T57" fmla="*/ 887 h 890"/>
                <a:gd name="T58" fmla="*/ 273 w 887"/>
                <a:gd name="T59" fmla="*/ 856 h 890"/>
                <a:gd name="T60" fmla="*/ 173 w 887"/>
                <a:gd name="T61" fmla="*/ 799 h 890"/>
                <a:gd name="T62" fmla="*/ 92 w 887"/>
                <a:gd name="T63" fmla="*/ 718 h 890"/>
                <a:gd name="T64" fmla="*/ 38 w 887"/>
                <a:gd name="T65" fmla="*/ 625 h 890"/>
                <a:gd name="T66" fmla="*/ 6 w 887"/>
                <a:gd name="T67" fmla="*/ 524 h 890"/>
                <a:gd name="T68" fmla="*/ 0 w 887"/>
                <a:gd name="T69" fmla="*/ 418 h 890"/>
                <a:gd name="T70" fmla="*/ 19 w 887"/>
                <a:gd name="T71" fmla="*/ 315 h 890"/>
                <a:gd name="T72" fmla="*/ 62 w 887"/>
                <a:gd name="T73" fmla="*/ 217 h 890"/>
                <a:gd name="T74" fmla="*/ 130 w 887"/>
                <a:gd name="T75" fmla="*/ 130 h 890"/>
                <a:gd name="T76" fmla="*/ 223 w 887"/>
                <a:gd name="T77" fmla="*/ 59 h 890"/>
                <a:gd name="T78" fmla="*/ 328 w 887"/>
                <a:gd name="T79" fmla="*/ 14 h 890"/>
                <a:gd name="T80" fmla="*/ 444 w 887"/>
                <a:gd name="T81" fmla="*/ 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87" h="890">
                  <a:moveTo>
                    <a:pt x="444" y="297"/>
                  </a:moveTo>
                  <a:lnTo>
                    <a:pt x="415" y="299"/>
                  </a:lnTo>
                  <a:lnTo>
                    <a:pt x="387" y="308"/>
                  </a:lnTo>
                  <a:lnTo>
                    <a:pt x="361" y="321"/>
                  </a:lnTo>
                  <a:lnTo>
                    <a:pt x="340" y="340"/>
                  </a:lnTo>
                  <a:lnTo>
                    <a:pt x="318" y="366"/>
                  </a:lnTo>
                  <a:lnTo>
                    <a:pt x="303" y="396"/>
                  </a:lnTo>
                  <a:lnTo>
                    <a:pt x="296" y="428"/>
                  </a:lnTo>
                  <a:lnTo>
                    <a:pt x="296" y="461"/>
                  </a:lnTo>
                  <a:lnTo>
                    <a:pt x="303" y="493"/>
                  </a:lnTo>
                  <a:lnTo>
                    <a:pt x="318" y="524"/>
                  </a:lnTo>
                  <a:lnTo>
                    <a:pt x="340" y="550"/>
                  </a:lnTo>
                  <a:lnTo>
                    <a:pt x="361" y="569"/>
                  </a:lnTo>
                  <a:lnTo>
                    <a:pt x="387" y="582"/>
                  </a:lnTo>
                  <a:lnTo>
                    <a:pt x="415" y="590"/>
                  </a:lnTo>
                  <a:lnTo>
                    <a:pt x="444" y="593"/>
                  </a:lnTo>
                  <a:lnTo>
                    <a:pt x="473" y="590"/>
                  </a:lnTo>
                  <a:lnTo>
                    <a:pt x="501" y="582"/>
                  </a:lnTo>
                  <a:lnTo>
                    <a:pt x="526" y="569"/>
                  </a:lnTo>
                  <a:lnTo>
                    <a:pt x="549" y="550"/>
                  </a:lnTo>
                  <a:lnTo>
                    <a:pt x="571" y="524"/>
                  </a:lnTo>
                  <a:lnTo>
                    <a:pt x="584" y="493"/>
                  </a:lnTo>
                  <a:lnTo>
                    <a:pt x="591" y="461"/>
                  </a:lnTo>
                  <a:lnTo>
                    <a:pt x="591" y="428"/>
                  </a:lnTo>
                  <a:lnTo>
                    <a:pt x="584" y="396"/>
                  </a:lnTo>
                  <a:lnTo>
                    <a:pt x="571" y="366"/>
                  </a:lnTo>
                  <a:lnTo>
                    <a:pt x="549" y="340"/>
                  </a:lnTo>
                  <a:lnTo>
                    <a:pt x="526" y="321"/>
                  </a:lnTo>
                  <a:lnTo>
                    <a:pt x="501" y="308"/>
                  </a:lnTo>
                  <a:lnTo>
                    <a:pt x="473" y="299"/>
                  </a:lnTo>
                  <a:lnTo>
                    <a:pt x="444" y="297"/>
                  </a:lnTo>
                  <a:close/>
                  <a:moveTo>
                    <a:pt x="444" y="0"/>
                  </a:moveTo>
                  <a:lnTo>
                    <a:pt x="503" y="3"/>
                  </a:lnTo>
                  <a:lnTo>
                    <a:pt x="559" y="14"/>
                  </a:lnTo>
                  <a:lnTo>
                    <a:pt x="614" y="33"/>
                  </a:lnTo>
                  <a:lnTo>
                    <a:pt x="666" y="59"/>
                  </a:lnTo>
                  <a:lnTo>
                    <a:pt x="714" y="91"/>
                  </a:lnTo>
                  <a:lnTo>
                    <a:pt x="759" y="130"/>
                  </a:lnTo>
                  <a:lnTo>
                    <a:pt x="795" y="172"/>
                  </a:lnTo>
                  <a:lnTo>
                    <a:pt x="827" y="217"/>
                  </a:lnTo>
                  <a:lnTo>
                    <a:pt x="851" y="265"/>
                  </a:lnTo>
                  <a:lnTo>
                    <a:pt x="870" y="315"/>
                  </a:lnTo>
                  <a:lnTo>
                    <a:pt x="882" y="366"/>
                  </a:lnTo>
                  <a:lnTo>
                    <a:pt x="887" y="418"/>
                  </a:lnTo>
                  <a:lnTo>
                    <a:pt x="887" y="472"/>
                  </a:lnTo>
                  <a:lnTo>
                    <a:pt x="882" y="524"/>
                  </a:lnTo>
                  <a:lnTo>
                    <a:pt x="870" y="574"/>
                  </a:lnTo>
                  <a:lnTo>
                    <a:pt x="851" y="625"/>
                  </a:lnTo>
                  <a:lnTo>
                    <a:pt x="827" y="673"/>
                  </a:lnTo>
                  <a:lnTo>
                    <a:pt x="795" y="718"/>
                  </a:lnTo>
                  <a:lnTo>
                    <a:pt x="759" y="759"/>
                  </a:lnTo>
                  <a:lnTo>
                    <a:pt x="714" y="799"/>
                  </a:lnTo>
                  <a:lnTo>
                    <a:pt x="666" y="830"/>
                  </a:lnTo>
                  <a:lnTo>
                    <a:pt x="614" y="856"/>
                  </a:lnTo>
                  <a:lnTo>
                    <a:pt x="559" y="875"/>
                  </a:lnTo>
                  <a:lnTo>
                    <a:pt x="503" y="887"/>
                  </a:lnTo>
                  <a:lnTo>
                    <a:pt x="444" y="890"/>
                  </a:lnTo>
                  <a:lnTo>
                    <a:pt x="386" y="887"/>
                  </a:lnTo>
                  <a:lnTo>
                    <a:pt x="328" y="875"/>
                  </a:lnTo>
                  <a:lnTo>
                    <a:pt x="273" y="856"/>
                  </a:lnTo>
                  <a:lnTo>
                    <a:pt x="223" y="830"/>
                  </a:lnTo>
                  <a:lnTo>
                    <a:pt x="173" y="799"/>
                  </a:lnTo>
                  <a:lnTo>
                    <a:pt x="130" y="759"/>
                  </a:lnTo>
                  <a:lnTo>
                    <a:pt x="92" y="718"/>
                  </a:lnTo>
                  <a:lnTo>
                    <a:pt x="62" y="673"/>
                  </a:lnTo>
                  <a:lnTo>
                    <a:pt x="38" y="625"/>
                  </a:lnTo>
                  <a:lnTo>
                    <a:pt x="19" y="574"/>
                  </a:lnTo>
                  <a:lnTo>
                    <a:pt x="6" y="524"/>
                  </a:lnTo>
                  <a:lnTo>
                    <a:pt x="0" y="472"/>
                  </a:lnTo>
                  <a:lnTo>
                    <a:pt x="0" y="418"/>
                  </a:lnTo>
                  <a:lnTo>
                    <a:pt x="6" y="366"/>
                  </a:lnTo>
                  <a:lnTo>
                    <a:pt x="19" y="315"/>
                  </a:lnTo>
                  <a:lnTo>
                    <a:pt x="38" y="265"/>
                  </a:lnTo>
                  <a:lnTo>
                    <a:pt x="62" y="217"/>
                  </a:lnTo>
                  <a:lnTo>
                    <a:pt x="92" y="172"/>
                  </a:lnTo>
                  <a:lnTo>
                    <a:pt x="130" y="130"/>
                  </a:lnTo>
                  <a:lnTo>
                    <a:pt x="173" y="91"/>
                  </a:lnTo>
                  <a:lnTo>
                    <a:pt x="223" y="59"/>
                  </a:lnTo>
                  <a:lnTo>
                    <a:pt x="273" y="33"/>
                  </a:lnTo>
                  <a:lnTo>
                    <a:pt x="328" y="14"/>
                  </a:lnTo>
                  <a:lnTo>
                    <a:pt x="386" y="3"/>
                  </a:lnTo>
                  <a:lnTo>
                    <a:pt x="4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2" name="Freeform 34"/>
            <p:cNvSpPr>
              <a:spLocks noEditPoints="1"/>
            </p:cNvSpPr>
            <p:nvPr/>
          </p:nvSpPr>
          <p:spPr bwMode="auto">
            <a:xfrm>
              <a:off x="-5718176" y="9140825"/>
              <a:ext cx="1090613" cy="1090612"/>
            </a:xfrm>
            <a:custGeom>
              <a:avLst/>
              <a:gdLst>
                <a:gd name="T0" fmla="*/ 1164 w 1374"/>
                <a:gd name="T1" fmla="*/ 829 h 1374"/>
                <a:gd name="T2" fmla="*/ 1374 w 1374"/>
                <a:gd name="T3" fmla="*/ 1038 h 1374"/>
                <a:gd name="T4" fmla="*/ 1037 w 1374"/>
                <a:gd name="T5" fmla="*/ 1374 h 1374"/>
                <a:gd name="T6" fmla="*/ 828 w 1374"/>
                <a:gd name="T7" fmla="*/ 1164 h 1374"/>
                <a:gd name="T8" fmla="*/ 1164 w 1374"/>
                <a:gd name="T9" fmla="*/ 829 h 1374"/>
                <a:gd name="T10" fmla="*/ 742 w 1374"/>
                <a:gd name="T11" fmla="*/ 406 h 1374"/>
                <a:gd name="T12" fmla="*/ 952 w 1374"/>
                <a:gd name="T13" fmla="*/ 616 h 1374"/>
                <a:gd name="T14" fmla="*/ 458 w 1374"/>
                <a:gd name="T15" fmla="*/ 1112 h 1374"/>
                <a:gd name="T16" fmla="*/ 247 w 1374"/>
                <a:gd name="T17" fmla="*/ 902 h 1374"/>
                <a:gd name="T18" fmla="*/ 742 w 1374"/>
                <a:gd name="T19" fmla="*/ 406 h 1374"/>
                <a:gd name="T20" fmla="*/ 336 w 1374"/>
                <a:gd name="T21" fmla="*/ 0 h 1374"/>
                <a:gd name="T22" fmla="*/ 546 w 1374"/>
                <a:gd name="T23" fmla="*/ 209 h 1374"/>
                <a:gd name="T24" fmla="*/ 209 w 1374"/>
                <a:gd name="T25" fmla="*/ 545 h 1374"/>
                <a:gd name="T26" fmla="*/ 0 w 1374"/>
                <a:gd name="T27" fmla="*/ 335 h 1374"/>
                <a:gd name="T28" fmla="*/ 336 w 1374"/>
                <a:gd name="T29" fmla="*/ 0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74" h="1374">
                  <a:moveTo>
                    <a:pt x="1164" y="829"/>
                  </a:moveTo>
                  <a:lnTo>
                    <a:pt x="1374" y="1038"/>
                  </a:lnTo>
                  <a:lnTo>
                    <a:pt x="1037" y="1374"/>
                  </a:lnTo>
                  <a:lnTo>
                    <a:pt x="828" y="1164"/>
                  </a:lnTo>
                  <a:lnTo>
                    <a:pt x="1164" y="829"/>
                  </a:lnTo>
                  <a:close/>
                  <a:moveTo>
                    <a:pt x="742" y="406"/>
                  </a:moveTo>
                  <a:lnTo>
                    <a:pt x="952" y="616"/>
                  </a:lnTo>
                  <a:lnTo>
                    <a:pt x="458" y="1112"/>
                  </a:lnTo>
                  <a:lnTo>
                    <a:pt x="247" y="902"/>
                  </a:lnTo>
                  <a:lnTo>
                    <a:pt x="742" y="406"/>
                  </a:lnTo>
                  <a:close/>
                  <a:moveTo>
                    <a:pt x="336" y="0"/>
                  </a:moveTo>
                  <a:lnTo>
                    <a:pt x="546" y="209"/>
                  </a:lnTo>
                  <a:lnTo>
                    <a:pt x="209" y="545"/>
                  </a:lnTo>
                  <a:lnTo>
                    <a:pt x="0" y="335"/>
                  </a:lnTo>
                  <a:lnTo>
                    <a:pt x="3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174" name="TextBox 173"/>
          <p:cNvSpPr txBox="1"/>
          <p:nvPr/>
        </p:nvSpPr>
        <p:spPr>
          <a:xfrm>
            <a:off x="5220241" y="4201510"/>
            <a:ext cx="1114959" cy="715591"/>
          </a:xfrm>
          <a:prstGeom prst="rect">
            <a:avLst/>
          </a:prstGeom>
          <a:noFill/>
        </p:spPr>
        <p:txBody>
          <a:bodyPr wrap="square" lIns="68589" tIns="34295" rIns="68589" bIns="34295" rtlCol="0">
            <a:spAutoFit/>
          </a:bodyPr>
          <a:lstStyle/>
          <a:p>
            <a:pPr algn="ctr"/>
            <a:r>
              <a:rPr lang="en-US" sz="1400" b="1" kern="0" dirty="0">
                <a:solidFill>
                  <a:schemeClr val="tx1">
                    <a:lumMod val="50000"/>
                    <a:lumOff val="50000"/>
                  </a:schemeClr>
                </a:solidFill>
                <a:latin typeface="Arial" pitchFamily="34" charset="0"/>
                <a:cs typeface="Arial" pitchFamily="34" charset="0"/>
              </a:rPr>
              <a:t>Vestibular Issues of Astronauts</a:t>
            </a:r>
          </a:p>
        </p:txBody>
      </p:sp>
      <p:sp>
        <p:nvSpPr>
          <p:cNvPr id="156" name="Freeform 6"/>
          <p:cNvSpPr>
            <a:spLocks/>
          </p:cNvSpPr>
          <p:nvPr/>
        </p:nvSpPr>
        <p:spPr bwMode="auto">
          <a:xfrm>
            <a:off x="6970911" y="3720049"/>
            <a:ext cx="148012" cy="285626"/>
          </a:xfrm>
          <a:custGeom>
            <a:avLst/>
            <a:gdLst>
              <a:gd name="T0" fmla="*/ 1826 w 3212"/>
              <a:gd name="T1" fmla="*/ 4 h 6200"/>
              <a:gd name="T2" fmla="*/ 1981 w 3212"/>
              <a:gd name="T3" fmla="*/ 91 h 6200"/>
              <a:gd name="T4" fmla="*/ 2003 w 3212"/>
              <a:gd name="T5" fmla="*/ 387 h 6200"/>
              <a:gd name="T6" fmla="*/ 2024 w 3212"/>
              <a:gd name="T7" fmla="*/ 612 h 6200"/>
              <a:gd name="T8" fmla="*/ 2164 w 3212"/>
              <a:gd name="T9" fmla="*/ 687 h 6200"/>
              <a:gd name="T10" fmla="*/ 2737 w 3212"/>
              <a:gd name="T11" fmla="*/ 829 h 6200"/>
              <a:gd name="T12" fmla="*/ 2999 w 3212"/>
              <a:gd name="T13" fmla="*/ 997 h 6200"/>
              <a:gd name="T14" fmla="*/ 2899 w 3212"/>
              <a:gd name="T15" fmla="*/ 1457 h 6200"/>
              <a:gd name="T16" fmla="*/ 2773 w 3212"/>
              <a:gd name="T17" fmla="*/ 1759 h 6200"/>
              <a:gd name="T18" fmla="*/ 2597 w 3212"/>
              <a:gd name="T19" fmla="*/ 1733 h 6200"/>
              <a:gd name="T20" fmla="*/ 1922 w 3212"/>
              <a:gd name="T21" fmla="*/ 1548 h 6200"/>
              <a:gd name="T22" fmla="*/ 1447 w 3212"/>
              <a:gd name="T23" fmla="*/ 1572 h 6200"/>
              <a:gd name="T24" fmla="*/ 1198 w 3212"/>
              <a:gd name="T25" fmla="*/ 1744 h 6200"/>
              <a:gd name="T26" fmla="*/ 1141 w 3212"/>
              <a:gd name="T27" fmla="*/ 1997 h 6200"/>
              <a:gd name="T28" fmla="*/ 1294 w 3212"/>
              <a:gd name="T29" fmla="*/ 2241 h 6200"/>
              <a:gd name="T30" fmla="*/ 1711 w 3212"/>
              <a:gd name="T31" fmla="*/ 2473 h 6200"/>
              <a:gd name="T32" fmla="*/ 2469 w 3212"/>
              <a:gd name="T33" fmla="*/ 2816 h 6200"/>
              <a:gd name="T34" fmla="*/ 2907 w 3212"/>
              <a:gd name="T35" fmla="*/ 3184 h 6200"/>
              <a:gd name="T36" fmla="*/ 3158 w 3212"/>
              <a:gd name="T37" fmla="*/ 3660 h 6200"/>
              <a:gd name="T38" fmla="*/ 3205 w 3212"/>
              <a:gd name="T39" fmla="*/ 4184 h 6200"/>
              <a:gd name="T40" fmla="*/ 3037 w 3212"/>
              <a:gd name="T41" fmla="*/ 4698 h 6200"/>
              <a:gd name="T42" fmla="*/ 2660 w 3212"/>
              <a:gd name="T43" fmla="*/ 5124 h 6200"/>
              <a:gd name="T44" fmla="*/ 2150 w 3212"/>
              <a:gd name="T45" fmla="*/ 5370 h 6200"/>
              <a:gd name="T46" fmla="*/ 1988 w 3212"/>
              <a:gd name="T47" fmla="*/ 5485 h 6200"/>
              <a:gd name="T48" fmla="*/ 1967 w 3212"/>
              <a:gd name="T49" fmla="*/ 5879 h 6200"/>
              <a:gd name="T50" fmla="*/ 1909 w 3212"/>
              <a:gd name="T51" fmla="*/ 6160 h 6200"/>
              <a:gd name="T52" fmla="*/ 1358 w 3212"/>
              <a:gd name="T53" fmla="*/ 6200 h 6200"/>
              <a:gd name="T54" fmla="*/ 1198 w 3212"/>
              <a:gd name="T55" fmla="*/ 6117 h 6200"/>
              <a:gd name="T56" fmla="*/ 1168 w 3212"/>
              <a:gd name="T57" fmla="*/ 5709 h 6200"/>
              <a:gd name="T58" fmla="*/ 1138 w 3212"/>
              <a:gd name="T59" fmla="*/ 5511 h 6200"/>
              <a:gd name="T60" fmla="*/ 953 w 3212"/>
              <a:gd name="T61" fmla="*/ 5451 h 6200"/>
              <a:gd name="T62" fmla="*/ 308 w 3212"/>
              <a:gd name="T63" fmla="*/ 5285 h 6200"/>
              <a:gd name="T64" fmla="*/ 30 w 3212"/>
              <a:gd name="T65" fmla="*/ 5128 h 6200"/>
              <a:gd name="T66" fmla="*/ 13 w 3212"/>
              <a:gd name="T67" fmla="*/ 4945 h 6200"/>
              <a:gd name="T68" fmla="*/ 189 w 3212"/>
              <a:gd name="T69" fmla="*/ 4362 h 6200"/>
              <a:gd name="T70" fmla="*/ 298 w 3212"/>
              <a:gd name="T71" fmla="*/ 4292 h 6200"/>
              <a:gd name="T72" fmla="*/ 687 w 3212"/>
              <a:gd name="T73" fmla="*/ 4456 h 6200"/>
              <a:gd name="T74" fmla="*/ 1362 w 3212"/>
              <a:gd name="T75" fmla="*/ 4600 h 6200"/>
              <a:gd name="T76" fmla="*/ 1824 w 3212"/>
              <a:gd name="T77" fmla="*/ 4517 h 6200"/>
              <a:gd name="T78" fmla="*/ 2062 w 3212"/>
              <a:gd name="T79" fmla="*/ 4307 h 6200"/>
              <a:gd name="T80" fmla="*/ 2099 w 3212"/>
              <a:gd name="T81" fmla="*/ 4022 h 6200"/>
              <a:gd name="T82" fmla="*/ 1928 w 3212"/>
              <a:gd name="T83" fmla="*/ 3754 h 6200"/>
              <a:gd name="T84" fmla="*/ 1485 w 3212"/>
              <a:gd name="T85" fmla="*/ 3513 h 6200"/>
              <a:gd name="T86" fmla="*/ 858 w 3212"/>
              <a:gd name="T87" fmla="*/ 3243 h 6200"/>
              <a:gd name="T88" fmla="*/ 419 w 3212"/>
              <a:gd name="T89" fmla="*/ 2939 h 6200"/>
              <a:gd name="T90" fmla="*/ 143 w 3212"/>
              <a:gd name="T91" fmla="*/ 2569 h 6200"/>
              <a:gd name="T92" fmla="*/ 40 w 3212"/>
              <a:gd name="T93" fmla="*/ 2103 h 6200"/>
              <a:gd name="T94" fmla="*/ 136 w 3212"/>
              <a:gd name="T95" fmla="*/ 1552 h 6200"/>
              <a:gd name="T96" fmla="*/ 425 w 3212"/>
              <a:gd name="T97" fmla="*/ 1127 h 6200"/>
              <a:gd name="T98" fmla="*/ 881 w 3212"/>
              <a:gd name="T99" fmla="*/ 834 h 6200"/>
              <a:gd name="T100" fmla="*/ 1154 w 3212"/>
              <a:gd name="T101" fmla="*/ 723 h 6200"/>
              <a:gd name="T102" fmla="*/ 1220 w 3212"/>
              <a:gd name="T103" fmla="*/ 608 h 6200"/>
              <a:gd name="T104" fmla="*/ 1226 w 3212"/>
              <a:gd name="T105" fmla="*/ 221 h 6200"/>
              <a:gd name="T106" fmla="*/ 1281 w 3212"/>
              <a:gd name="T107" fmla="*/ 34 h 6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6200">
                <a:moveTo>
                  <a:pt x="1445" y="0"/>
                </a:moveTo>
                <a:lnTo>
                  <a:pt x="1613" y="0"/>
                </a:lnTo>
                <a:lnTo>
                  <a:pt x="1696" y="0"/>
                </a:lnTo>
                <a:lnTo>
                  <a:pt x="1767" y="2"/>
                </a:lnTo>
                <a:lnTo>
                  <a:pt x="1826" y="4"/>
                </a:lnTo>
                <a:lnTo>
                  <a:pt x="1873" y="12"/>
                </a:lnTo>
                <a:lnTo>
                  <a:pt x="1913" y="23"/>
                </a:lnTo>
                <a:lnTo>
                  <a:pt x="1943" y="38"/>
                </a:lnTo>
                <a:lnTo>
                  <a:pt x="1966" y="61"/>
                </a:lnTo>
                <a:lnTo>
                  <a:pt x="1981" y="91"/>
                </a:lnTo>
                <a:lnTo>
                  <a:pt x="1992" y="129"/>
                </a:lnTo>
                <a:lnTo>
                  <a:pt x="1998" y="176"/>
                </a:lnTo>
                <a:lnTo>
                  <a:pt x="2001" y="234"/>
                </a:lnTo>
                <a:lnTo>
                  <a:pt x="2003" y="306"/>
                </a:lnTo>
                <a:lnTo>
                  <a:pt x="2003" y="387"/>
                </a:lnTo>
                <a:lnTo>
                  <a:pt x="2005" y="451"/>
                </a:lnTo>
                <a:lnTo>
                  <a:pt x="2005" y="504"/>
                </a:lnTo>
                <a:lnTo>
                  <a:pt x="2009" y="548"/>
                </a:lnTo>
                <a:lnTo>
                  <a:pt x="2015" y="583"/>
                </a:lnTo>
                <a:lnTo>
                  <a:pt x="2024" y="612"/>
                </a:lnTo>
                <a:lnTo>
                  <a:pt x="2039" y="634"/>
                </a:lnTo>
                <a:lnTo>
                  <a:pt x="2060" y="653"/>
                </a:lnTo>
                <a:lnTo>
                  <a:pt x="2086" y="667"/>
                </a:lnTo>
                <a:lnTo>
                  <a:pt x="2120" y="678"/>
                </a:lnTo>
                <a:lnTo>
                  <a:pt x="2164" y="687"/>
                </a:lnTo>
                <a:lnTo>
                  <a:pt x="2216" y="697"/>
                </a:lnTo>
                <a:lnTo>
                  <a:pt x="2279" y="706"/>
                </a:lnTo>
                <a:lnTo>
                  <a:pt x="2435" y="736"/>
                </a:lnTo>
                <a:lnTo>
                  <a:pt x="2588" y="778"/>
                </a:lnTo>
                <a:lnTo>
                  <a:pt x="2737" y="829"/>
                </a:lnTo>
                <a:lnTo>
                  <a:pt x="2884" y="887"/>
                </a:lnTo>
                <a:lnTo>
                  <a:pt x="2926" y="910"/>
                </a:lnTo>
                <a:lnTo>
                  <a:pt x="2958" y="935"/>
                </a:lnTo>
                <a:lnTo>
                  <a:pt x="2984" y="965"/>
                </a:lnTo>
                <a:lnTo>
                  <a:pt x="2999" y="997"/>
                </a:lnTo>
                <a:lnTo>
                  <a:pt x="3009" y="1035"/>
                </a:lnTo>
                <a:lnTo>
                  <a:pt x="3007" y="1076"/>
                </a:lnTo>
                <a:lnTo>
                  <a:pt x="2997" y="1121"/>
                </a:lnTo>
                <a:lnTo>
                  <a:pt x="2948" y="1289"/>
                </a:lnTo>
                <a:lnTo>
                  <a:pt x="2899" y="1457"/>
                </a:lnTo>
                <a:lnTo>
                  <a:pt x="2848" y="1625"/>
                </a:lnTo>
                <a:lnTo>
                  <a:pt x="2831" y="1672"/>
                </a:lnTo>
                <a:lnTo>
                  <a:pt x="2814" y="1710"/>
                </a:lnTo>
                <a:lnTo>
                  <a:pt x="2794" y="1740"/>
                </a:lnTo>
                <a:lnTo>
                  <a:pt x="2773" y="1759"/>
                </a:lnTo>
                <a:lnTo>
                  <a:pt x="2746" y="1771"/>
                </a:lnTo>
                <a:lnTo>
                  <a:pt x="2718" y="1772"/>
                </a:lnTo>
                <a:lnTo>
                  <a:pt x="2684" y="1767"/>
                </a:lnTo>
                <a:lnTo>
                  <a:pt x="2643" y="1754"/>
                </a:lnTo>
                <a:lnTo>
                  <a:pt x="2597" y="1733"/>
                </a:lnTo>
                <a:lnTo>
                  <a:pt x="2465" y="1676"/>
                </a:lnTo>
                <a:lnTo>
                  <a:pt x="2333" y="1629"/>
                </a:lnTo>
                <a:lnTo>
                  <a:pt x="2198" y="1591"/>
                </a:lnTo>
                <a:lnTo>
                  <a:pt x="2062" y="1565"/>
                </a:lnTo>
                <a:lnTo>
                  <a:pt x="1922" y="1548"/>
                </a:lnTo>
                <a:lnTo>
                  <a:pt x="1783" y="1540"/>
                </a:lnTo>
                <a:lnTo>
                  <a:pt x="1639" y="1544"/>
                </a:lnTo>
                <a:lnTo>
                  <a:pt x="1575" y="1548"/>
                </a:lnTo>
                <a:lnTo>
                  <a:pt x="1509" y="1557"/>
                </a:lnTo>
                <a:lnTo>
                  <a:pt x="1447" y="1572"/>
                </a:lnTo>
                <a:lnTo>
                  <a:pt x="1385" y="1595"/>
                </a:lnTo>
                <a:lnTo>
                  <a:pt x="1326" y="1625"/>
                </a:lnTo>
                <a:lnTo>
                  <a:pt x="1275" y="1661"/>
                </a:lnTo>
                <a:lnTo>
                  <a:pt x="1232" y="1701"/>
                </a:lnTo>
                <a:lnTo>
                  <a:pt x="1198" y="1744"/>
                </a:lnTo>
                <a:lnTo>
                  <a:pt x="1170" y="1791"/>
                </a:lnTo>
                <a:lnTo>
                  <a:pt x="1151" y="1840"/>
                </a:lnTo>
                <a:lnTo>
                  <a:pt x="1139" y="1891"/>
                </a:lnTo>
                <a:lnTo>
                  <a:pt x="1136" y="1944"/>
                </a:lnTo>
                <a:lnTo>
                  <a:pt x="1141" y="1997"/>
                </a:lnTo>
                <a:lnTo>
                  <a:pt x="1154" y="2048"/>
                </a:lnTo>
                <a:lnTo>
                  <a:pt x="1175" y="2099"/>
                </a:lnTo>
                <a:lnTo>
                  <a:pt x="1207" y="2150"/>
                </a:lnTo>
                <a:lnTo>
                  <a:pt x="1247" y="2197"/>
                </a:lnTo>
                <a:lnTo>
                  <a:pt x="1294" y="2241"/>
                </a:lnTo>
                <a:lnTo>
                  <a:pt x="1371" y="2297"/>
                </a:lnTo>
                <a:lnTo>
                  <a:pt x="1453" y="2348"/>
                </a:lnTo>
                <a:lnTo>
                  <a:pt x="1535" y="2393"/>
                </a:lnTo>
                <a:lnTo>
                  <a:pt x="1622" y="2435"/>
                </a:lnTo>
                <a:lnTo>
                  <a:pt x="1711" y="2473"/>
                </a:lnTo>
                <a:lnTo>
                  <a:pt x="1866" y="2537"/>
                </a:lnTo>
                <a:lnTo>
                  <a:pt x="2018" y="2601"/>
                </a:lnTo>
                <a:lnTo>
                  <a:pt x="2171" y="2669"/>
                </a:lnTo>
                <a:lnTo>
                  <a:pt x="2320" y="2739"/>
                </a:lnTo>
                <a:lnTo>
                  <a:pt x="2469" y="2816"/>
                </a:lnTo>
                <a:lnTo>
                  <a:pt x="2571" y="2878"/>
                </a:lnTo>
                <a:lnTo>
                  <a:pt x="2665" y="2946"/>
                </a:lnTo>
                <a:lnTo>
                  <a:pt x="2754" y="3020"/>
                </a:lnTo>
                <a:lnTo>
                  <a:pt x="2835" y="3099"/>
                </a:lnTo>
                <a:lnTo>
                  <a:pt x="2907" y="3184"/>
                </a:lnTo>
                <a:lnTo>
                  <a:pt x="2973" y="3273"/>
                </a:lnTo>
                <a:lnTo>
                  <a:pt x="3031" y="3363"/>
                </a:lnTo>
                <a:lnTo>
                  <a:pt x="3080" y="3460"/>
                </a:lnTo>
                <a:lnTo>
                  <a:pt x="3124" y="3558"/>
                </a:lnTo>
                <a:lnTo>
                  <a:pt x="3158" y="3660"/>
                </a:lnTo>
                <a:lnTo>
                  <a:pt x="3184" y="3762"/>
                </a:lnTo>
                <a:lnTo>
                  <a:pt x="3201" y="3867"/>
                </a:lnTo>
                <a:lnTo>
                  <a:pt x="3210" y="3973"/>
                </a:lnTo>
                <a:lnTo>
                  <a:pt x="3212" y="4079"/>
                </a:lnTo>
                <a:lnTo>
                  <a:pt x="3205" y="4184"/>
                </a:lnTo>
                <a:lnTo>
                  <a:pt x="3188" y="4290"/>
                </a:lnTo>
                <a:lnTo>
                  <a:pt x="3163" y="4394"/>
                </a:lnTo>
                <a:lnTo>
                  <a:pt x="3129" y="4498"/>
                </a:lnTo>
                <a:lnTo>
                  <a:pt x="3088" y="4600"/>
                </a:lnTo>
                <a:lnTo>
                  <a:pt x="3037" y="4698"/>
                </a:lnTo>
                <a:lnTo>
                  <a:pt x="2975" y="4794"/>
                </a:lnTo>
                <a:lnTo>
                  <a:pt x="2905" y="4886"/>
                </a:lnTo>
                <a:lnTo>
                  <a:pt x="2829" y="4973"/>
                </a:lnTo>
                <a:lnTo>
                  <a:pt x="2746" y="5053"/>
                </a:lnTo>
                <a:lnTo>
                  <a:pt x="2660" y="5124"/>
                </a:lnTo>
                <a:lnTo>
                  <a:pt x="2567" y="5188"/>
                </a:lnTo>
                <a:lnTo>
                  <a:pt x="2469" y="5245"/>
                </a:lnTo>
                <a:lnTo>
                  <a:pt x="2367" y="5294"/>
                </a:lnTo>
                <a:lnTo>
                  <a:pt x="2262" y="5336"/>
                </a:lnTo>
                <a:lnTo>
                  <a:pt x="2150" y="5370"/>
                </a:lnTo>
                <a:lnTo>
                  <a:pt x="2105" y="5385"/>
                </a:lnTo>
                <a:lnTo>
                  <a:pt x="2067" y="5404"/>
                </a:lnTo>
                <a:lnTo>
                  <a:pt x="2033" y="5426"/>
                </a:lnTo>
                <a:lnTo>
                  <a:pt x="2009" y="5453"/>
                </a:lnTo>
                <a:lnTo>
                  <a:pt x="1988" y="5485"/>
                </a:lnTo>
                <a:lnTo>
                  <a:pt x="1975" y="5521"/>
                </a:lnTo>
                <a:lnTo>
                  <a:pt x="1969" y="5564"/>
                </a:lnTo>
                <a:lnTo>
                  <a:pt x="1967" y="5611"/>
                </a:lnTo>
                <a:lnTo>
                  <a:pt x="1969" y="5745"/>
                </a:lnTo>
                <a:lnTo>
                  <a:pt x="1967" y="5879"/>
                </a:lnTo>
                <a:lnTo>
                  <a:pt x="1967" y="6011"/>
                </a:lnTo>
                <a:lnTo>
                  <a:pt x="1964" y="6060"/>
                </a:lnTo>
                <a:lnTo>
                  <a:pt x="1952" y="6100"/>
                </a:lnTo>
                <a:lnTo>
                  <a:pt x="1933" y="6134"/>
                </a:lnTo>
                <a:lnTo>
                  <a:pt x="1909" y="6160"/>
                </a:lnTo>
                <a:lnTo>
                  <a:pt x="1875" y="6181"/>
                </a:lnTo>
                <a:lnTo>
                  <a:pt x="1835" y="6192"/>
                </a:lnTo>
                <a:lnTo>
                  <a:pt x="1788" y="6198"/>
                </a:lnTo>
                <a:lnTo>
                  <a:pt x="1573" y="6200"/>
                </a:lnTo>
                <a:lnTo>
                  <a:pt x="1358" y="6200"/>
                </a:lnTo>
                <a:lnTo>
                  <a:pt x="1313" y="6194"/>
                </a:lnTo>
                <a:lnTo>
                  <a:pt x="1275" y="6185"/>
                </a:lnTo>
                <a:lnTo>
                  <a:pt x="1243" y="6168"/>
                </a:lnTo>
                <a:lnTo>
                  <a:pt x="1217" y="6145"/>
                </a:lnTo>
                <a:lnTo>
                  <a:pt x="1198" y="6117"/>
                </a:lnTo>
                <a:lnTo>
                  <a:pt x="1183" y="6085"/>
                </a:lnTo>
                <a:lnTo>
                  <a:pt x="1173" y="6045"/>
                </a:lnTo>
                <a:lnTo>
                  <a:pt x="1171" y="6002"/>
                </a:lnTo>
                <a:lnTo>
                  <a:pt x="1170" y="5855"/>
                </a:lnTo>
                <a:lnTo>
                  <a:pt x="1168" y="5709"/>
                </a:lnTo>
                <a:lnTo>
                  <a:pt x="1168" y="5651"/>
                </a:lnTo>
                <a:lnTo>
                  <a:pt x="1164" y="5602"/>
                </a:lnTo>
                <a:lnTo>
                  <a:pt x="1160" y="5564"/>
                </a:lnTo>
                <a:lnTo>
                  <a:pt x="1151" y="5534"/>
                </a:lnTo>
                <a:lnTo>
                  <a:pt x="1138" y="5511"/>
                </a:lnTo>
                <a:lnTo>
                  <a:pt x="1117" y="5494"/>
                </a:lnTo>
                <a:lnTo>
                  <a:pt x="1090" y="5481"/>
                </a:lnTo>
                <a:lnTo>
                  <a:pt x="1055" y="5470"/>
                </a:lnTo>
                <a:lnTo>
                  <a:pt x="1007" y="5460"/>
                </a:lnTo>
                <a:lnTo>
                  <a:pt x="953" y="5451"/>
                </a:lnTo>
                <a:lnTo>
                  <a:pt x="821" y="5428"/>
                </a:lnTo>
                <a:lnTo>
                  <a:pt x="689" y="5402"/>
                </a:lnTo>
                <a:lnTo>
                  <a:pt x="560" y="5370"/>
                </a:lnTo>
                <a:lnTo>
                  <a:pt x="432" y="5332"/>
                </a:lnTo>
                <a:lnTo>
                  <a:pt x="308" y="5285"/>
                </a:lnTo>
                <a:lnTo>
                  <a:pt x="183" y="5230"/>
                </a:lnTo>
                <a:lnTo>
                  <a:pt x="132" y="5204"/>
                </a:lnTo>
                <a:lnTo>
                  <a:pt x="89" y="5179"/>
                </a:lnTo>
                <a:lnTo>
                  <a:pt x="55" y="5154"/>
                </a:lnTo>
                <a:lnTo>
                  <a:pt x="30" y="5128"/>
                </a:lnTo>
                <a:lnTo>
                  <a:pt x="13" y="5100"/>
                </a:lnTo>
                <a:lnTo>
                  <a:pt x="4" y="5070"/>
                </a:lnTo>
                <a:lnTo>
                  <a:pt x="0" y="5034"/>
                </a:lnTo>
                <a:lnTo>
                  <a:pt x="4" y="4994"/>
                </a:lnTo>
                <a:lnTo>
                  <a:pt x="13" y="4945"/>
                </a:lnTo>
                <a:lnTo>
                  <a:pt x="28" y="4890"/>
                </a:lnTo>
                <a:lnTo>
                  <a:pt x="89" y="4668"/>
                </a:lnTo>
                <a:lnTo>
                  <a:pt x="155" y="4445"/>
                </a:lnTo>
                <a:lnTo>
                  <a:pt x="172" y="4400"/>
                </a:lnTo>
                <a:lnTo>
                  <a:pt x="189" y="4362"/>
                </a:lnTo>
                <a:lnTo>
                  <a:pt x="206" y="4332"/>
                </a:lnTo>
                <a:lnTo>
                  <a:pt x="225" y="4309"/>
                </a:lnTo>
                <a:lnTo>
                  <a:pt x="245" y="4296"/>
                </a:lnTo>
                <a:lnTo>
                  <a:pt x="270" y="4290"/>
                </a:lnTo>
                <a:lnTo>
                  <a:pt x="298" y="4292"/>
                </a:lnTo>
                <a:lnTo>
                  <a:pt x="330" y="4300"/>
                </a:lnTo>
                <a:lnTo>
                  <a:pt x="368" y="4315"/>
                </a:lnTo>
                <a:lnTo>
                  <a:pt x="413" y="4335"/>
                </a:lnTo>
                <a:lnTo>
                  <a:pt x="549" y="4400"/>
                </a:lnTo>
                <a:lnTo>
                  <a:pt x="687" y="4456"/>
                </a:lnTo>
                <a:lnTo>
                  <a:pt x="828" y="4501"/>
                </a:lnTo>
                <a:lnTo>
                  <a:pt x="972" y="4539"/>
                </a:lnTo>
                <a:lnTo>
                  <a:pt x="1117" y="4568"/>
                </a:lnTo>
                <a:lnTo>
                  <a:pt x="1266" y="4590"/>
                </a:lnTo>
                <a:lnTo>
                  <a:pt x="1362" y="4600"/>
                </a:lnTo>
                <a:lnTo>
                  <a:pt x="1456" y="4600"/>
                </a:lnTo>
                <a:lnTo>
                  <a:pt x="1551" y="4592"/>
                </a:lnTo>
                <a:lnTo>
                  <a:pt x="1643" y="4577"/>
                </a:lnTo>
                <a:lnTo>
                  <a:pt x="1735" y="4552"/>
                </a:lnTo>
                <a:lnTo>
                  <a:pt x="1824" y="4517"/>
                </a:lnTo>
                <a:lnTo>
                  <a:pt x="1888" y="4484"/>
                </a:lnTo>
                <a:lnTo>
                  <a:pt x="1943" y="4447"/>
                </a:lnTo>
                <a:lnTo>
                  <a:pt x="1990" y="4403"/>
                </a:lnTo>
                <a:lnTo>
                  <a:pt x="2030" y="4356"/>
                </a:lnTo>
                <a:lnTo>
                  <a:pt x="2062" y="4307"/>
                </a:lnTo>
                <a:lnTo>
                  <a:pt x="2086" y="4252"/>
                </a:lnTo>
                <a:lnTo>
                  <a:pt x="2101" y="4196"/>
                </a:lnTo>
                <a:lnTo>
                  <a:pt x="2109" y="4139"/>
                </a:lnTo>
                <a:lnTo>
                  <a:pt x="2109" y="4081"/>
                </a:lnTo>
                <a:lnTo>
                  <a:pt x="2099" y="4022"/>
                </a:lnTo>
                <a:lnTo>
                  <a:pt x="2082" y="3965"/>
                </a:lnTo>
                <a:lnTo>
                  <a:pt x="2058" y="3909"/>
                </a:lnTo>
                <a:lnTo>
                  <a:pt x="2022" y="3854"/>
                </a:lnTo>
                <a:lnTo>
                  <a:pt x="1981" y="3803"/>
                </a:lnTo>
                <a:lnTo>
                  <a:pt x="1928" y="3754"/>
                </a:lnTo>
                <a:lnTo>
                  <a:pt x="1854" y="3697"/>
                </a:lnTo>
                <a:lnTo>
                  <a:pt x="1777" y="3650"/>
                </a:lnTo>
                <a:lnTo>
                  <a:pt x="1696" y="3607"/>
                </a:lnTo>
                <a:lnTo>
                  <a:pt x="1611" y="3567"/>
                </a:lnTo>
                <a:lnTo>
                  <a:pt x="1485" y="3513"/>
                </a:lnTo>
                <a:lnTo>
                  <a:pt x="1358" y="3462"/>
                </a:lnTo>
                <a:lnTo>
                  <a:pt x="1232" y="3411"/>
                </a:lnTo>
                <a:lnTo>
                  <a:pt x="1105" y="3358"/>
                </a:lnTo>
                <a:lnTo>
                  <a:pt x="981" y="3303"/>
                </a:lnTo>
                <a:lnTo>
                  <a:pt x="858" y="3243"/>
                </a:lnTo>
                <a:lnTo>
                  <a:pt x="740" y="3175"/>
                </a:lnTo>
                <a:lnTo>
                  <a:pt x="653" y="3120"/>
                </a:lnTo>
                <a:lnTo>
                  <a:pt x="570" y="3063"/>
                </a:lnTo>
                <a:lnTo>
                  <a:pt x="492" y="3001"/>
                </a:lnTo>
                <a:lnTo>
                  <a:pt x="419" y="2939"/>
                </a:lnTo>
                <a:lnTo>
                  <a:pt x="353" y="2871"/>
                </a:lnTo>
                <a:lnTo>
                  <a:pt x="291" y="2801"/>
                </a:lnTo>
                <a:lnTo>
                  <a:pt x="236" y="2727"/>
                </a:lnTo>
                <a:lnTo>
                  <a:pt x="187" y="2650"/>
                </a:lnTo>
                <a:lnTo>
                  <a:pt x="143" y="2569"/>
                </a:lnTo>
                <a:lnTo>
                  <a:pt x="108" y="2484"/>
                </a:lnTo>
                <a:lnTo>
                  <a:pt x="79" y="2395"/>
                </a:lnTo>
                <a:lnTo>
                  <a:pt x="59" y="2301"/>
                </a:lnTo>
                <a:lnTo>
                  <a:pt x="45" y="2205"/>
                </a:lnTo>
                <a:lnTo>
                  <a:pt x="40" y="2103"/>
                </a:lnTo>
                <a:lnTo>
                  <a:pt x="42" y="1995"/>
                </a:lnTo>
                <a:lnTo>
                  <a:pt x="53" y="1876"/>
                </a:lnTo>
                <a:lnTo>
                  <a:pt x="74" y="1761"/>
                </a:lnTo>
                <a:lnTo>
                  <a:pt x="100" y="1654"/>
                </a:lnTo>
                <a:lnTo>
                  <a:pt x="136" y="1552"/>
                </a:lnTo>
                <a:lnTo>
                  <a:pt x="179" y="1455"/>
                </a:lnTo>
                <a:lnTo>
                  <a:pt x="230" y="1365"/>
                </a:lnTo>
                <a:lnTo>
                  <a:pt x="287" y="1280"/>
                </a:lnTo>
                <a:lnTo>
                  <a:pt x="351" y="1201"/>
                </a:lnTo>
                <a:lnTo>
                  <a:pt x="425" y="1127"/>
                </a:lnTo>
                <a:lnTo>
                  <a:pt x="502" y="1059"/>
                </a:lnTo>
                <a:lnTo>
                  <a:pt x="587" y="995"/>
                </a:lnTo>
                <a:lnTo>
                  <a:pt x="679" y="936"/>
                </a:lnTo>
                <a:lnTo>
                  <a:pt x="777" y="884"/>
                </a:lnTo>
                <a:lnTo>
                  <a:pt x="881" y="834"/>
                </a:lnTo>
                <a:lnTo>
                  <a:pt x="990" y="791"/>
                </a:lnTo>
                <a:lnTo>
                  <a:pt x="1043" y="772"/>
                </a:lnTo>
                <a:lnTo>
                  <a:pt x="1088" y="755"/>
                </a:lnTo>
                <a:lnTo>
                  <a:pt x="1124" y="740"/>
                </a:lnTo>
                <a:lnTo>
                  <a:pt x="1154" y="723"/>
                </a:lnTo>
                <a:lnTo>
                  <a:pt x="1177" y="708"/>
                </a:lnTo>
                <a:lnTo>
                  <a:pt x="1194" y="689"/>
                </a:lnTo>
                <a:lnTo>
                  <a:pt x="1207" y="667"/>
                </a:lnTo>
                <a:lnTo>
                  <a:pt x="1217" y="640"/>
                </a:lnTo>
                <a:lnTo>
                  <a:pt x="1220" y="608"/>
                </a:lnTo>
                <a:lnTo>
                  <a:pt x="1224" y="570"/>
                </a:lnTo>
                <a:lnTo>
                  <a:pt x="1226" y="523"/>
                </a:lnTo>
                <a:lnTo>
                  <a:pt x="1226" y="468"/>
                </a:lnTo>
                <a:lnTo>
                  <a:pt x="1226" y="344"/>
                </a:lnTo>
                <a:lnTo>
                  <a:pt x="1226" y="221"/>
                </a:lnTo>
                <a:lnTo>
                  <a:pt x="1230" y="165"/>
                </a:lnTo>
                <a:lnTo>
                  <a:pt x="1236" y="119"/>
                </a:lnTo>
                <a:lnTo>
                  <a:pt x="1245" y="83"/>
                </a:lnTo>
                <a:lnTo>
                  <a:pt x="1260" y="55"/>
                </a:lnTo>
                <a:lnTo>
                  <a:pt x="1281" y="34"/>
                </a:lnTo>
                <a:lnTo>
                  <a:pt x="1309" y="19"/>
                </a:lnTo>
                <a:lnTo>
                  <a:pt x="1345" y="8"/>
                </a:lnTo>
                <a:lnTo>
                  <a:pt x="1390" y="2"/>
                </a:lnTo>
                <a:lnTo>
                  <a:pt x="1445" y="0"/>
                </a:lnTo>
                <a:close/>
              </a:path>
            </a:pathLst>
          </a:custGeom>
          <a:solidFill>
            <a:schemeClr val="tx1">
              <a:lumMod val="65000"/>
              <a:lumOff val="35000"/>
            </a:schemeClr>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sp>
        <p:nvSpPr>
          <p:cNvPr id="175" name="TextBox 174"/>
          <p:cNvSpPr txBox="1"/>
          <p:nvPr/>
        </p:nvSpPr>
        <p:spPr>
          <a:xfrm>
            <a:off x="6535698" y="4174682"/>
            <a:ext cx="1108318" cy="715591"/>
          </a:xfrm>
          <a:prstGeom prst="rect">
            <a:avLst/>
          </a:prstGeom>
          <a:noFill/>
        </p:spPr>
        <p:txBody>
          <a:bodyPr wrap="square" lIns="68589" tIns="34295" rIns="68589" bIns="34295" rtlCol="0">
            <a:spAutoFit/>
          </a:bodyPr>
          <a:lstStyle/>
          <a:p>
            <a:pPr algn="ctr"/>
            <a:r>
              <a:rPr lang="en-US" sz="1400" b="1" kern="0" dirty="0">
                <a:solidFill>
                  <a:schemeClr val="tx1">
                    <a:lumMod val="50000"/>
                    <a:lumOff val="50000"/>
                  </a:schemeClr>
                </a:solidFill>
                <a:latin typeface="Arial" pitchFamily="34" charset="0"/>
                <a:cs typeface="Arial" pitchFamily="34" charset="0"/>
              </a:rPr>
              <a:t>Time &amp; Energy Investment</a:t>
            </a:r>
          </a:p>
        </p:txBody>
      </p:sp>
      <p:grpSp>
        <p:nvGrpSpPr>
          <p:cNvPr id="147" name="Group 146"/>
          <p:cNvGrpSpPr/>
          <p:nvPr/>
        </p:nvGrpSpPr>
        <p:grpSpPr>
          <a:xfrm>
            <a:off x="8057339" y="3712265"/>
            <a:ext cx="388579" cy="316763"/>
            <a:chOff x="8391865" y="2938485"/>
            <a:chExt cx="2719910" cy="2217807"/>
          </a:xfrm>
          <a:solidFill>
            <a:schemeClr val="tx1">
              <a:lumMod val="65000"/>
              <a:lumOff val="35000"/>
            </a:schemeClr>
          </a:solidFill>
        </p:grpSpPr>
        <p:grpSp>
          <p:nvGrpSpPr>
            <p:cNvPr id="148" name="Group 147"/>
            <p:cNvGrpSpPr/>
            <p:nvPr/>
          </p:nvGrpSpPr>
          <p:grpSpPr>
            <a:xfrm rot="20306182">
              <a:off x="8391865" y="3152656"/>
              <a:ext cx="2125524" cy="2003636"/>
              <a:chOff x="2841625" y="363538"/>
              <a:chExt cx="6505576" cy="6132512"/>
            </a:xfrm>
            <a:grpFill/>
          </p:grpSpPr>
          <p:sp>
            <p:nvSpPr>
              <p:cNvPr id="152" name="Freeform 6"/>
              <p:cNvSpPr>
                <a:spLocks noEditPoints="1"/>
              </p:cNvSpPr>
              <p:nvPr/>
            </p:nvSpPr>
            <p:spPr bwMode="auto">
              <a:xfrm>
                <a:off x="5021263" y="363538"/>
                <a:ext cx="3289300" cy="4865688"/>
              </a:xfrm>
              <a:custGeom>
                <a:avLst/>
                <a:gdLst>
                  <a:gd name="T0" fmla="*/ 1674 w 2072"/>
                  <a:gd name="T1" fmla="*/ 428 h 3065"/>
                  <a:gd name="T2" fmla="*/ 1443 w 2072"/>
                  <a:gd name="T3" fmla="*/ 544 h 3065"/>
                  <a:gd name="T4" fmla="*/ 1179 w 2072"/>
                  <a:gd name="T5" fmla="*/ 666 h 3065"/>
                  <a:gd name="T6" fmla="*/ 898 w 2072"/>
                  <a:gd name="T7" fmla="*/ 781 h 3065"/>
                  <a:gd name="T8" fmla="*/ 618 w 2072"/>
                  <a:gd name="T9" fmla="*/ 879 h 3065"/>
                  <a:gd name="T10" fmla="*/ 353 w 2072"/>
                  <a:gd name="T11" fmla="*/ 945 h 3065"/>
                  <a:gd name="T12" fmla="*/ 356 w 2072"/>
                  <a:gd name="T13" fmla="*/ 2118 h 3065"/>
                  <a:gd name="T14" fmla="*/ 625 w 2072"/>
                  <a:gd name="T15" fmla="*/ 2182 h 3065"/>
                  <a:gd name="T16" fmla="*/ 907 w 2072"/>
                  <a:gd name="T17" fmla="*/ 2279 h 3065"/>
                  <a:gd name="T18" fmla="*/ 1186 w 2072"/>
                  <a:gd name="T19" fmla="*/ 2395 h 3065"/>
                  <a:gd name="T20" fmla="*/ 1447 w 2072"/>
                  <a:gd name="T21" fmla="*/ 2516 h 3065"/>
                  <a:gd name="T22" fmla="*/ 1676 w 2072"/>
                  <a:gd name="T23" fmla="*/ 2632 h 3065"/>
                  <a:gd name="T24" fmla="*/ 1802 w 2072"/>
                  <a:gd name="T25" fmla="*/ 363 h 3065"/>
                  <a:gd name="T26" fmla="*/ 1979 w 2072"/>
                  <a:gd name="T27" fmla="*/ 5 h 3065"/>
                  <a:gd name="T28" fmla="*/ 2047 w 2072"/>
                  <a:gd name="T29" fmla="*/ 55 h 3065"/>
                  <a:gd name="T30" fmla="*/ 2072 w 2072"/>
                  <a:gd name="T31" fmla="*/ 134 h 3065"/>
                  <a:gd name="T32" fmla="*/ 2061 w 2072"/>
                  <a:gd name="T33" fmla="*/ 2984 h 3065"/>
                  <a:gd name="T34" fmla="*/ 2004 w 2072"/>
                  <a:gd name="T35" fmla="*/ 3046 h 3065"/>
                  <a:gd name="T36" fmla="*/ 1936 w 2072"/>
                  <a:gd name="T37" fmla="*/ 3065 h 3065"/>
                  <a:gd name="T38" fmla="*/ 1868 w 2072"/>
                  <a:gd name="T39" fmla="*/ 3045 h 3065"/>
                  <a:gd name="T40" fmla="*/ 1838 w 2072"/>
                  <a:gd name="T41" fmla="*/ 3028 h 3065"/>
                  <a:gd name="T42" fmla="*/ 1760 w 2072"/>
                  <a:gd name="T43" fmla="*/ 2984 h 3065"/>
                  <a:gd name="T44" fmla="*/ 1641 w 2072"/>
                  <a:gd name="T45" fmla="*/ 2918 h 3065"/>
                  <a:gd name="T46" fmla="*/ 1488 w 2072"/>
                  <a:gd name="T47" fmla="*/ 2839 h 3065"/>
                  <a:gd name="T48" fmla="*/ 1311 w 2072"/>
                  <a:gd name="T49" fmla="*/ 2750 h 3065"/>
                  <a:gd name="T50" fmla="*/ 1114 w 2072"/>
                  <a:gd name="T51" fmla="*/ 2658 h 3065"/>
                  <a:gd name="T52" fmla="*/ 908 w 2072"/>
                  <a:gd name="T53" fmla="*/ 2568 h 3065"/>
                  <a:gd name="T54" fmla="*/ 700 w 2072"/>
                  <a:gd name="T55" fmla="*/ 2489 h 3065"/>
                  <a:gd name="T56" fmla="*/ 496 w 2072"/>
                  <a:gd name="T57" fmla="*/ 2426 h 3065"/>
                  <a:gd name="T58" fmla="*/ 306 w 2072"/>
                  <a:gd name="T59" fmla="*/ 2382 h 3065"/>
                  <a:gd name="T60" fmla="*/ 136 w 2072"/>
                  <a:gd name="T61" fmla="*/ 2366 h 3065"/>
                  <a:gd name="T62" fmla="*/ 51 w 2072"/>
                  <a:gd name="T63" fmla="*/ 2338 h 3065"/>
                  <a:gd name="T64" fmla="*/ 4 w 2072"/>
                  <a:gd name="T65" fmla="*/ 2263 h 3065"/>
                  <a:gd name="T66" fmla="*/ 4 w 2072"/>
                  <a:gd name="T67" fmla="*/ 801 h 3065"/>
                  <a:gd name="T68" fmla="*/ 51 w 2072"/>
                  <a:gd name="T69" fmla="*/ 726 h 3065"/>
                  <a:gd name="T70" fmla="*/ 136 w 2072"/>
                  <a:gd name="T71" fmla="*/ 697 h 3065"/>
                  <a:gd name="T72" fmla="*/ 317 w 2072"/>
                  <a:gd name="T73" fmla="*/ 677 h 3065"/>
                  <a:gd name="T74" fmla="*/ 532 w 2072"/>
                  <a:gd name="T75" fmla="*/ 623 h 3065"/>
                  <a:gd name="T76" fmla="*/ 765 w 2072"/>
                  <a:gd name="T77" fmla="*/ 543 h 3065"/>
                  <a:gd name="T78" fmla="*/ 1008 w 2072"/>
                  <a:gd name="T79" fmla="*/ 445 h 3065"/>
                  <a:gd name="T80" fmla="*/ 1247 w 2072"/>
                  <a:gd name="T81" fmla="*/ 338 h 3065"/>
                  <a:gd name="T82" fmla="*/ 1471 w 2072"/>
                  <a:gd name="T83" fmla="*/ 230 h 3065"/>
                  <a:gd name="T84" fmla="*/ 1668 w 2072"/>
                  <a:gd name="T85" fmla="*/ 128 h 3065"/>
                  <a:gd name="T86" fmla="*/ 1827 w 2072"/>
                  <a:gd name="T87" fmla="*/ 41 h 3065"/>
                  <a:gd name="T88" fmla="*/ 1923 w 2072"/>
                  <a:gd name="T89"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2" h="3065">
                    <a:moveTo>
                      <a:pt x="1802" y="363"/>
                    </a:moveTo>
                    <a:lnTo>
                      <a:pt x="1741" y="394"/>
                    </a:lnTo>
                    <a:lnTo>
                      <a:pt x="1674" y="428"/>
                    </a:lnTo>
                    <a:lnTo>
                      <a:pt x="1602" y="466"/>
                    </a:lnTo>
                    <a:lnTo>
                      <a:pt x="1524" y="504"/>
                    </a:lnTo>
                    <a:lnTo>
                      <a:pt x="1443" y="544"/>
                    </a:lnTo>
                    <a:lnTo>
                      <a:pt x="1358" y="585"/>
                    </a:lnTo>
                    <a:lnTo>
                      <a:pt x="1270" y="625"/>
                    </a:lnTo>
                    <a:lnTo>
                      <a:pt x="1179" y="666"/>
                    </a:lnTo>
                    <a:lnTo>
                      <a:pt x="1087" y="705"/>
                    </a:lnTo>
                    <a:lnTo>
                      <a:pt x="993" y="744"/>
                    </a:lnTo>
                    <a:lnTo>
                      <a:pt x="898" y="781"/>
                    </a:lnTo>
                    <a:lnTo>
                      <a:pt x="804" y="817"/>
                    </a:lnTo>
                    <a:lnTo>
                      <a:pt x="711" y="849"/>
                    </a:lnTo>
                    <a:lnTo>
                      <a:pt x="618" y="879"/>
                    </a:lnTo>
                    <a:lnTo>
                      <a:pt x="527" y="905"/>
                    </a:lnTo>
                    <a:lnTo>
                      <a:pt x="438" y="926"/>
                    </a:lnTo>
                    <a:lnTo>
                      <a:pt x="353" y="945"/>
                    </a:lnTo>
                    <a:lnTo>
                      <a:pt x="271" y="957"/>
                    </a:lnTo>
                    <a:lnTo>
                      <a:pt x="271" y="2105"/>
                    </a:lnTo>
                    <a:lnTo>
                      <a:pt x="356" y="2118"/>
                    </a:lnTo>
                    <a:lnTo>
                      <a:pt x="443" y="2135"/>
                    </a:lnTo>
                    <a:lnTo>
                      <a:pt x="532" y="2156"/>
                    </a:lnTo>
                    <a:lnTo>
                      <a:pt x="625" y="2182"/>
                    </a:lnTo>
                    <a:lnTo>
                      <a:pt x="718" y="2212"/>
                    </a:lnTo>
                    <a:lnTo>
                      <a:pt x="813" y="2244"/>
                    </a:lnTo>
                    <a:lnTo>
                      <a:pt x="907" y="2279"/>
                    </a:lnTo>
                    <a:lnTo>
                      <a:pt x="1001" y="2316"/>
                    </a:lnTo>
                    <a:lnTo>
                      <a:pt x="1094" y="2355"/>
                    </a:lnTo>
                    <a:lnTo>
                      <a:pt x="1186" y="2395"/>
                    </a:lnTo>
                    <a:lnTo>
                      <a:pt x="1276" y="2434"/>
                    </a:lnTo>
                    <a:lnTo>
                      <a:pt x="1364" y="2475"/>
                    </a:lnTo>
                    <a:lnTo>
                      <a:pt x="1447" y="2516"/>
                    </a:lnTo>
                    <a:lnTo>
                      <a:pt x="1528" y="2556"/>
                    </a:lnTo>
                    <a:lnTo>
                      <a:pt x="1605" y="2594"/>
                    </a:lnTo>
                    <a:lnTo>
                      <a:pt x="1676" y="2632"/>
                    </a:lnTo>
                    <a:lnTo>
                      <a:pt x="1741" y="2666"/>
                    </a:lnTo>
                    <a:lnTo>
                      <a:pt x="1802" y="2699"/>
                    </a:lnTo>
                    <a:lnTo>
                      <a:pt x="1802" y="363"/>
                    </a:lnTo>
                    <a:close/>
                    <a:moveTo>
                      <a:pt x="1923" y="0"/>
                    </a:moveTo>
                    <a:lnTo>
                      <a:pt x="1951" y="0"/>
                    </a:lnTo>
                    <a:lnTo>
                      <a:pt x="1979" y="5"/>
                    </a:lnTo>
                    <a:lnTo>
                      <a:pt x="2005" y="18"/>
                    </a:lnTo>
                    <a:lnTo>
                      <a:pt x="2027" y="34"/>
                    </a:lnTo>
                    <a:lnTo>
                      <a:pt x="2047" y="55"/>
                    </a:lnTo>
                    <a:lnTo>
                      <a:pt x="2061" y="80"/>
                    </a:lnTo>
                    <a:lnTo>
                      <a:pt x="2069" y="106"/>
                    </a:lnTo>
                    <a:lnTo>
                      <a:pt x="2072" y="134"/>
                    </a:lnTo>
                    <a:lnTo>
                      <a:pt x="2072" y="2930"/>
                    </a:lnTo>
                    <a:lnTo>
                      <a:pt x="2069" y="2958"/>
                    </a:lnTo>
                    <a:lnTo>
                      <a:pt x="2061" y="2984"/>
                    </a:lnTo>
                    <a:lnTo>
                      <a:pt x="2046" y="3009"/>
                    </a:lnTo>
                    <a:lnTo>
                      <a:pt x="2027" y="3030"/>
                    </a:lnTo>
                    <a:lnTo>
                      <a:pt x="2004" y="3046"/>
                    </a:lnTo>
                    <a:lnTo>
                      <a:pt x="1982" y="3056"/>
                    </a:lnTo>
                    <a:lnTo>
                      <a:pt x="1960" y="3062"/>
                    </a:lnTo>
                    <a:lnTo>
                      <a:pt x="1936" y="3065"/>
                    </a:lnTo>
                    <a:lnTo>
                      <a:pt x="1913" y="3062"/>
                    </a:lnTo>
                    <a:lnTo>
                      <a:pt x="1890" y="3056"/>
                    </a:lnTo>
                    <a:lnTo>
                      <a:pt x="1868" y="3045"/>
                    </a:lnTo>
                    <a:lnTo>
                      <a:pt x="1864" y="3043"/>
                    </a:lnTo>
                    <a:lnTo>
                      <a:pt x="1854" y="3038"/>
                    </a:lnTo>
                    <a:lnTo>
                      <a:pt x="1838" y="3028"/>
                    </a:lnTo>
                    <a:lnTo>
                      <a:pt x="1817" y="3016"/>
                    </a:lnTo>
                    <a:lnTo>
                      <a:pt x="1791" y="3002"/>
                    </a:lnTo>
                    <a:lnTo>
                      <a:pt x="1760" y="2984"/>
                    </a:lnTo>
                    <a:lnTo>
                      <a:pt x="1724" y="2964"/>
                    </a:lnTo>
                    <a:lnTo>
                      <a:pt x="1684" y="2942"/>
                    </a:lnTo>
                    <a:lnTo>
                      <a:pt x="1641" y="2918"/>
                    </a:lnTo>
                    <a:lnTo>
                      <a:pt x="1592" y="2894"/>
                    </a:lnTo>
                    <a:lnTo>
                      <a:pt x="1542" y="2866"/>
                    </a:lnTo>
                    <a:lnTo>
                      <a:pt x="1488" y="2839"/>
                    </a:lnTo>
                    <a:lnTo>
                      <a:pt x="1431" y="2809"/>
                    </a:lnTo>
                    <a:lnTo>
                      <a:pt x="1371" y="2779"/>
                    </a:lnTo>
                    <a:lnTo>
                      <a:pt x="1311" y="2750"/>
                    </a:lnTo>
                    <a:lnTo>
                      <a:pt x="1246" y="2719"/>
                    </a:lnTo>
                    <a:lnTo>
                      <a:pt x="1181" y="2689"/>
                    </a:lnTo>
                    <a:lnTo>
                      <a:pt x="1114" y="2658"/>
                    </a:lnTo>
                    <a:lnTo>
                      <a:pt x="1046" y="2628"/>
                    </a:lnTo>
                    <a:lnTo>
                      <a:pt x="978" y="2598"/>
                    </a:lnTo>
                    <a:lnTo>
                      <a:pt x="908" y="2568"/>
                    </a:lnTo>
                    <a:lnTo>
                      <a:pt x="839" y="2541"/>
                    </a:lnTo>
                    <a:lnTo>
                      <a:pt x="769" y="2515"/>
                    </a:lnTo>
                    <a:lnTo>
                      <a:pt x="700" y="2489"/>
                    </a:lnTo>
                    <a:lnTo>
                      <a:pt x="631" y="2467"/>
                    </a:lnTo>
                    <a:lnTo>
                      <a:pt x="563" y="2444"/>
                    </a:lnTo>
                    <a:lnTo>
                      <a:pt x="496" y="2426"/>
                    </a:lnTo>
                    <a:lnTo>
                      <a:pt x="431" y="2408"/>
                    </a:lnTo>
                    <a:lnTo>
                      <a:pt x="368" y="2393"/>
                    </a:lnTo>
                    <a:lnTo>
                      <a:pt x="306" y="2382"/>
                    </a:lnTo>
                    <a:lnTo>
                      <a:pt x="246" y="2374"/>
                    </a:lnTo>
                    <a:lnTo>
                      <a:pt x="189" y="2369"/>
                    </a:lnTo>
                    <a:lnTo>
                      <a:pt x="136" y="2366"/>
                    </a:lnTo>
                    <a:lnTo>
                      <a:pt x="105" y="2364"/>
                    </a:lnTo>
                    <a:lnTo>
                      <a:pt x="76" y="2352"/>
                    </a:lnTo>
                    <a:lnTo>
                      <a:pt x="51" y="2338"/>
                    </a:lnTo>
                    <a:lnTo>
                      <a:pt x="30" y="2316"/>
                    </a:lnTo>
                    <a:lnTo>
                      <a:pt x="14" y="2292"/>
                    </a:lnTo>
                    <a:lnTo>
                      <a:pt x="4" y="2263"/>
                    </a:lnTo>
                    <a:lnTo>
                      <a:pt x="0" y="2232"/>
                    </a:lnTo>
                    <a:lnTo>
                      <a:pt x="0" y="832"/>
                    </a:lnTo>
                    <a:lnTo>
                      <a:pt x="4" y="801"/>
                    </a:lnTo>
                    <a:lnTo>
                      <a:pt x="14" y="772"/>
                    </a:lnTo>
                    <a:lnTo>
                      <a:pt x="30" y="747"/>
                    </a:lnTo>
                    <a:lnTo>
                      <a:pt x="51" y="726"/>
                    </a:lnTo>
                    <a:lnTo>
                      <a:pt x="76" y="710"/>
                    </a:lnTo>
                    <a:lnTo>
                      <a:pt x="105" y="700"/>
                    </a:lnTo>
                    <a:lnTo>
                      <a:pt x="136" y="697"/>
                    </a:lnTo>
                    <a:lnTo>
                      <a:pt x="192" y="694"/>
                    </a:lnTo>
                    <a:lnTo>
                      <a:pt x="253" y="688"/>
                    </a:lnTo>
                    <a:lnTo>
                      <a:pt x="317" y="677"/>
                    </a:lnTo>
                    <a:lnTo>
                      <a:pt x="385" y="662"/>
                    </a:lnTo>
                    <a:lnTo>
                      <a:pt x="457" y="644"/>
                    </a:lnTo>
                    <a:lnTo>
                      <a:pt x="532" y="623"/>
                    </a:lnTo>
                    <a:lnTo>
                      <a:pt x="608" y="599"/>
                    </a:lnTo>
                    <a:lnTo>
                      <a:pt x="686" y="572"/>
                    </a:lnTo>
                    <a:lnTo>
                      <a:pt x="765" y="543"/>
                    </a:lnTo>
                    <a:lnTo>
                      <a:pt x="846" y="512"/>
                    </a:lnTo>
                    <a:lnTo>
                      <a:pt x="927" y="479"/>
                    </a:lnTo>
                    <a:lnTo>
                      <a:pt x="1008" y="445"/>
                    </a:lnTo>
                    <a:lnTo>
                      <a:pt x="1088" y="410"/>
                    </a:lnTo>
                    <a:lnTo>
                      <a:pt x="1168" y="374"/>
                    </a:lnTo>
                    <a:lnTo>
                      <a:pt x="1247" y="338"/>
                    </a:lnTo>
                    <a:lnTo>
                      <a:pt x="1324" y="302"/>
                    </a:lnTo>
                    <a:lnTo>
                      <a:pt x="1399" y="265"/>
                    </a:lnTo>
                    <a:lnTo>
                      <a:pt x="1471" y="230"/>
                    </a:lnTo>
                    <a:lnTo>
                      <a:pt x="1540" y="194"/>
                    </a:lnTo>
                    <a:lnTo>
                      <a:pt x="1606" y="160"/>
                    </a:lnTo>
                    <a:lnTo>
                      <a:pt x="1668" y="128"/>
                    </a:lnTo>
                    <a:lnTo>
                      <a:pt x="1727" y="97"/>
                    </a:lnTo>
                    <a:lnTo>
                      <a:pt x="1779" y="67"/>
                    </a:lnTo>
                    <a:lnTo>
                      <a:pt x="1827" y="41"/>
                    </a:lnTo>
                    <a:lnTo>
                      <a:pt x="1869" y="16"/>
                    </a:lnTo>
                    <a:lnTo>
                      <a:pt x="1895" y="5"/>
                    </a:lnTo>
                    <a:lnTo>
                      <a:pt x="19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3" name="Freeform 7"/>
              <p:cNvSpPr>
                <a:spLocks/>
              </p:cNvSpPr>
              <p:nvPr/>
            </p:nvSpPr>
            <p:spPr bwMode="auto">
              <a:xfrm>
                <a:off x="3259138" y="3883025"/>
                <a:ext cx="2222500" cy="2613025"/>
              </a:xfrm>
              <a:custGeom>
                <a:avLst/>
                <a:gdLst>
                  <a:gd name="T0" fmla="*/ 698 w 1400"/>
                  <a:gd name="T1" fmla="*/ 1368 h 1646"/>
                  <a:gd name="T2" fmla="*/ 766 w 1400"/>
                  <a:gd name="T3" fmla="*/ 1367 h 1646"/>
                  <a:gd name="T4" fmla="*/ 879 w 1400"/>
                  <a:gd name="T5" fmla="*/ 1344 h 1646"/>
                  <a:gd name="T6" fmla="*/ 970 w 1400"/>
                  <a:gd name="T7" fmla="*/ 1316 h 1646"/>
                  <a:gd name="T8" fmla="*/ 1038 w 1400"/>
                  <a:gd name="T9" fmla="*/ 1289 h 1646"/>
                  <a:gd name="T10" fmla="*/ 1082 w 1400"/>
                  <a:gd name="T11" fmla="*/ 1265 h 1646"/>
                  <a:gd name="T12" fmla="*/ 1102 w 1400"/>
                  <a:gd name="T13" fmla="*/ 1253 h 1646"/>
                  <a:gd name="T14" fmla="*/ 1118 w 1400"/>
                  <a:gd name="T15" fmla="*/ 1244 h 1646"/>
                  <a:gd name="T16" fmla="*/ 1129 w 1400"/>
                  <a:gd name="T17" fmla="*/ 1224 h 1646"/>
                  <a:gd name="T18" fmla="*/ 1125 w 1400"/>
                  <a:gd name="T19" fmla="*/ 1192 h 1646"/>
                  <a:gd name="T20" fmla="*/ 1098 w 1400"/>
                  <a:gd name="T21" fmla="*/ 1146 h 1646"/>
                  <a:gd name="T22" fmla="*/ 1058 w 1400"/>
                  <a:gd name="T23" fmla="*/ 1064 h 1646"/>
                  <a:gd name="T24" fmla="*/ 1015 w 1400"/>
                  <a:gd name="T25" fmla="*/ 956 h 1646"/>
                  <a:gd name="T26" fmla="*/ 971 w 1400"/>
                  <a:gd name="T27" fmla="*/ 823 h 1646"/>
                  <a:gd name="T28" fmla="*/ 933 w 1400"/>
                  <a:gd name="T29" fmla="*/ 665 h 1646"/>
                  <a:gd name="T30" fmla="*/ 902 w 1400"/>
                  <a:gd name="T31" fmla="*/ 484 h 1646"/>
                  <a:gd name="T32" fmla="*/ 879 w 1400"/>
                  <a:gd name="T33" fmla="*/ 282 h 1646"/>
                  <a:gd name="T34" fmla="*/ 872 w 1400"/>
                  <a:gd name="T35" fmla="*/ 60 h 1646"/>
                  <a:gd name="T36" fmla="*/ 1144 w 1400"/>
                  <a:gd name="T37" fmla="*/ 164 h 1646"/>
                  <a:gd name="T38" fmla="*/ 1158 w 1400"/>
                  <a:gd name="T39" fmla="*/ 358 h 1646"/>
                  <a:gd name="T40" fmla="*/ 1182 w 1400"/>
                  <a:gd name="T41" fmla="*/ 530 h 1646"/>
                  <a:gd name="T42" fmla="*/ 1214 w 1400"/>
                  <a:gd name="T43" fmla="*/ 680 h 1646"/>
                  <a:gd name="T44" fmla="*/ 1248 w 1400"/>
                  <a:gd name="T45" fmla="*/ 806 h 1646"/>
                  <a:gd name="T46" fmla="*/ 1284 w 1400"/>
                  <a:gd name="T47" fmla="*/ 906 h 1646"/>
                  <a:gd name="T48" fmla="*/ 1317 w 1400"/>
                  <a:gd name="T49" fmla="*/ 981 h 1646"/>
                  <a:gd name="T50" fmla="*/ 1341 w 1400"/>
                  <a:gd name="T51" fmla="*/ 1027 h 1646"/>
                  <a:gd name="T52" fmla="*/ 1382 w 1400"/>
                  <a:gd name="T53" fmla="*/ 1109 h 1646"/>
                  <a:gd name="T54" fmla="*/ 1400 w 1400"/>
                  <a:gd name="T55" fmla="*/ 1197 h 1646"/>
                  <a:gd name="T56" fmla="*/ 1392 w 1400"/>
                  <a:gd name="T57" fmla="*/ 1285 h 1646"/>
                  <a:gd name="T58" fmla="*/ 1361 w 1400"/>
                  <a:gd name="T59" fmla="*/ 1369 h 1646"/>
                  <a:gd name="T60" fmla="*/ 1330 w 1400"/>
                  <a:gd name="T61" fmla="*/ 1416 h 1646"/>
                  <a:gd name="T62" fmla="*/ 1298 w 1400"/>
                  <a:gd name="T63" fmla="*/ 1447 h 1646"/>
                  <a:gd name="T64" fmla="*/ 1237 w 1400"/>
                  <a:gd name="T65" fmla="*/ 1487 h 1646"/>
                  <a:gd name="T66" fmla="*/ 1129 w 1400"/>
                  <a:gd name="T67" fmla="*/ 1543 h 1646"/>
                  <a:gd name="T68" fmla="*/ 1005 w 1400"/>
                  <a:gd name="T69" fmla="*/ 1589 h 1646"/>
                  <a:gd name="T70" fmla="*/ 870 w 1400"/>
                  <a:gd name="T71" fmla="*/ 1624 h 1646"/>
                  <a:gd name="T72" fmla="*/ 725 w 1400"/>
                  <a:gd name="T73" fmla="*/ 1644 h 1646"/>
                  <a:gd name="T74" fmla="*/ 655 w 1400"/>
                  <a:gd name="T75" fmla="*/ 1642 h 1646"/>
                  <a:gd name="T76" fmla="*/ 584 w 1400"/>
                  <a:gd name="T77" fmla="*/ 1620 h 1646"/>
                  <a:gd name="T78" fmla="*/ 522 w 1400"/>
                  <a:gd name="T79" fmla="*/ 1579 h 1646"/>
                  <a:gd name="T80" fmla="*/ 472 w 1400"/>
                  <a:gd name="T81" fmla="*/ 1521 h 1646"/>
                  <a:gd name="T82" fmla="*/ 441 w 1400"/>
                  <a:gd name="T83" fmla="*/ 1449 h 1646"/>
                  <a:gd name="T84" fmla="*/ 257 w 1400"/>
                  <a:gd name="T85" fmla="*/ 0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0" h="1646">
                    <a:moveTo>
                      <a:pt x="257" y="0"/>
                    </a:moveTo>
                    <a:lnTo>
                      <a:pt x="698" y="1368"/>
                    </a:lnTo>
                    <a:lnTo>
                      <a:pt x="701" y="1374"/>
                    </a:lnTo>
                    <a:lnTo>
                      <a:pt x="766" y="1367"/>
                    </a:lnTo>
                    <a:lnTo>
                      <a:pt x="826" y="1357"/>
                    </a:lnTo>
                    <a:lnTo>
                      <a:pt x="879" y="1344"/>
                    </a:lnTo>
                    <a:lnTo>
                      <a:pt x="928" y="1331"/>
                    </a:lnTo>
                    <a:lnTo>
                      <a:pt x="970" y="1316"/>
                    </a:lnTo>
                    <a:lnTo>
                      <a:pt x="1007" y="1302"/>
                    </a:lnTo>
                    <a:lnTo>
                      <a:pt x="1038" y="1289"/>
                    </a:lnTo>
                    <a:lnTo>
                      <a:pt x="1063" y="1275"/>
                    </a:lnTo>
                    <a:lnTo>
                      <a:pt x="1082" y="1265"/>
                    </a:lnTo>
                    <a:lnTo>
                      <a:pt x="1096" y="1256"/>
                    </a:lnTo>
                    <a:lnTo>
                      <a:pt x="1102" y="1253"/>
                    </a:lnTo>
                    <a:lnTo>
                      <a:pt x="1109" y="1249"/>
                    </a:lnTo>
                    <a:lnTo>
                      <a:pt x="1118" y="1244"/>
                    </a:lnTo>
                    <a:lnTo>
                      <a:pt x="1124" y="1240"/>
                    </a:lnTo>
                    <a:lnTo>
                      <a:pt x="1129" y="1224"/>
                    </a:lnTo>
                    <a:lnTo>
                      <a:pt x="1129" y="1208"/>
                    </a:lnTo>
                    <a:lnTo>
                      <a:pt x="1125" y="1192"/>
                    </a:lnTo>
                    <a:lnTo>
                      <a:pt x="1117" y="1176"/>
                    </a:lnTo>
                    <a:lnTo>
                      <a:pt x="1098" y="1146"/>
                    </a:lnTo>
                    <a:lnTo>
                      <a:pt x="1078" y="1109"/>
                    </a:lnTo>
                    <a:lnTo>
                      <a:pt x="1058" y="1064"/>
                    </a:lnTo>
                    <a:lnTo>
                      <a:pt x="1036" y="1013"/>
                    </a:lnTo>
                    <a:lnTo>
                      <a:pt x="1015" y="956"/>
                    </a:lnTo>
                    <a:lnTo>
                      <a:pt x="992" y="893"/>
                    </a:lnTo>
                    <a:lnTo>
                      <a:pt x="971" y="823"/>
                    </a:lnTo>
                    <a:lnTo>
                      <a:pt x="951" y="746"/>
                    </a:lnTo>
                    <a:lnTo>
                      <a:pt x="933" y="665"/>
                    </a:lnTo>
                    <a:lnTo>
                      <a:pt x="915" y="577"/>
                    </a:lnTo>
                    <a:lnTo>
                      <a:pt x="902" y="484"/>
                    </a:lnTo>
                    <a:lnTo>
                      <a:pt x="889" y="386"/>
                    </a:lnTo>
                    <a:lnTo>
                      <a:pt x="879" y="282"/>
                    </a:lnTo>
                    <a:lnTo>
                      <a:pt x="873" y="174"/>
                    </a:lnTo>
                    <a:lnTo>
                      <a:pt x="872" y="60"/>
                    </a:lnTo>
                    <a:lnTo>
                      <a:pt x="1141" y="60"/>
                    </a:lnTo>
                    <a:lnTo>
                      <a:pt x="1144" y="164"/>
                    </a:lnTo>
                    <a:lnTo>
                      <a:pt x="1149" y="263"/>
                    </a:lnTo>
                    <a:lnTo>
                      <a:pt x="1158" y="358"/>
                    </a:lnTo>
                    <a:lnTo>
                      <a:pt x="1169" y="447"/>
                    </a:lnTo>
                    <a:lnTo>
                      <a:pt x="1182" y="530"/>
                    </a:lnTo>
                    <a:lnTo>
                      <a:pt x="1197" y="608"/>
                    </a:lnTo>
                    <a:lnTo>
                      <a:pt x="1214" y="680"/>
                    </a:lnTo>
                    <a:lnTo>
                      <a:pt x="1231" y="746"/>
                    </a:lnTo>
                    <a:lnTo>
                      <a:pt x="1248" y="806"/>
                    </a:lnTo>
                    <a:lnTo>
                      <a:pt x="1267" y="859"/>
                    </a:lnTo>
                    <a:lnTo>
                      <a:pt x="1284" y="906"/>
                    </a:lnTo>
                    <a:lnTo>
                      <a:pt x="1300" y="946"/>
                    </a:lnTo>
                    <a:lnTo>
                      <a:pt x="1317" y="981"/>
                    </a:lnTo>
                    <a:lnTo>
                      <a:pt x="1330" y="1007"/>
                    </a:lnTo>
                    <a:lnTo>
                      <a:pt x="1341" y="1027"/>
                    </a:lnTo>
                    <a:lnTo>
                      <a:pt x="1365" y="1066"/>
                    </a:lnTo>
                    <a:lnTo>
                      <a:pt x="1382" y="1109"/>
                    </a:lnTo>
                    <a:lnTo>
                      <a:pt x="1395" y="1152"/>
                    </a:lnTo>
                    <a:lnTo>
                      <a:pt x="1400" y="1197"/>
                    </a:lnTo>
                    <a:lnTo>
                      <a:pt x="1400" y="1240"/>
                    </a:lnTo>
                    <a:lnTo>
                      <a:pt x="1392" y="1285"/>
                    </a:lnTo>
                    <a:lnTo>
                      <a:pt x="1380" y="1328"/>
                    </a:lnTo>
                    <a:lnTo>
                      <a:pt x="1361" y="1369"/>
                    </a:lnTo>
                    <a:lnTo>
                      <a:pt x="1336" y="1409"/>
                    </a:lnTo>
                    <a:lnTo>
                      <a:pt x="1330" y="1416"/>
                    </a:lnTo>
                    <a:lnTo>
                      <a:pt x="1323" y="1424"/>
                    </a:lnTo>
                    <a:lnTo>
                      <a:pt x="1298" y="1447"/>
                    </a:lnTo>
                    <a:lnTo>
                      <a:pt x="1269" y="1469"/>
                    </a:lnTo>
                    <a:lnTo>
                      <a:pt x="1237" y="1487"/>
                    </a:lnTo>
                    <a:lnTo>
                      <a:pt x="1185" y="1517"/>
                    </a:lnTo>
                    <a:lnTo>
                      <a:pt x="1129" y="1543"/>
                    </a:lnTo>
                    <a:lnTo>
                      <a:pt x="1069" y="1568"/>
                    </a:lnTo>
                    <a:lnTo>
                      <a:pt x="1005" y="1589"/>
                    </a:lnTo>
                    <a:lnTo>
                      <a:pt x="939" y="1608"/>
                    </a:lnTo>
                    <a:lnTo>
                      <a:pt x="870" y="1624"/>
                    </a:lnTo>
                    <a:lnTo>
                      <a:pt x="798" y="1635"/>
                    </a:lnTo>
                    <a:lnTo>
                      <a:pt x="725" y="1644"/>
                    </a:lnTo>
                    <a:lnTo>
                      <a:pt x="692" y="1646"/>
                    </a:lnTo>
                    <a:lnTo>
                      <a:pt x="655" y="1642"/>
                    </a:lnTo>
                    <a:lnTo>
                      <a:pt x="617" y="1634"/>
                    </a:lnTo>
                    <a:lnTo>
                      <a:pt x="584" y="1620"/>
                    </a:lnTo>
                    <a:lnTo>
                      <a:pt x="550" y="1603"/>
                    </a:lnTo>
                    <a:lnTo>
                      <a:pt x="522" y="1579"/>
                    </a:lnTo>
                    <a:lnTo>
                      <a:pt x="495" y="1552"/>
                    </a:lnTo>
                    <a:lnTo>
                      <a:pt x="472" y="1521"/>
                    </a:lnTo>
                    <a:lnTo>
                      <a:pt x="455" y="1486"/>
                    </a:lnTo>
                    <a:lnTo>
                      <a:pt x="441" y="1449"/>
                    </a:lnTo>
                    <a:lnTo>
                      <a:pt x="0" y="83"/>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4" name="Freeform 8"/>
              <p:cNvSpPr>
                <a:spLocks/>
              </p:cNvSpPr>
              <p:nvPr/>
            </p:nvSpPr>
            <p:spPr bwMode="auto">
              <a:xfrm>
                <a:off x="2841625" y="1470025"/>
                <a:ext cx="2401888" cy="2649538"/>
              </a:xfrm>
              <a:custGeom>
                <a:avLst/>
                <a:gdLst>
                  <a:gd name="T0" fmla="*/ 271 w 1513"/>
                  <a:gd name="T1" fmla="*/ 0 h 1669"/>
                  <a:gd name="T2" fmla="*/ 1513 w 1513"/>
                  <a:gd name="T3" fmla="*/ 0 h 1669"/>
                  <a:gd name="T4" fmla="*/ 1513 w 1513"/>
                  <a:gd name="T5" fmla="*/ 270 h 1669"/>
                  <a:gd name="T6" fmla="*/ 271 w 1513"/>
                  <a:gd name="T7" fmla="*/ 270 h 1669"/>
                  <a:gd name="T8" fmla="*/ 271 w 1513"/>
                  <a:gd name="T9" fmla="*/ 1400 h 1669"/>
                  <a:gd name="T10" fmla="*/ 1513 w 1513"/>
                  <a:gd name="T11" fmla="*/ 1400 h 1669"/>
                  <a:gd name="T12" fmla="*/ 1513 w 1513"/>
                  <a:gd name="T13" fmla="*/ 1669 h 1669"/>
                  <a:gd name="T14" fmla="*/ 271 w 1513"/>
                  <a:gd name="T15" fmla="*/ 1669 h 1669"/>
                  <a:gd name="T16" fmla="*/ 226 w 1513"/>
                  <a:gd name="T17" fmla="*/ 1667 h 1669"/>
                  <a:gd name="T18" fmla="*/ 184 w 1513"/>
                  <a:gd name="T19" fmla="*/ 1657 h 1669"/>
                  <a:gd name="T20" fmla="*/ 145 w 1513"/>
                  <a:gd name="T21" fmla="*/ 1641 h 1669"/>
                  <a:gd name="T22" fmla="*/ 109 w 1513"/>
                  <a:gd name="T23" fmla="*/ 1618 h 1669"/>
                  <a:gd name="T24" fmla="*/ 78 w 1513"/>
                  <a:gd name="T25" fmla="*/ 1591 h 1669"/>
                  <a:gd name="T26" fmla="*/ 51 w 1513"/>
                  <a:gd name="T27" fmla="*/ 1560 h 1669"/>
                  <a:gd name="T28" fmla="*/ 30 w 1513"/>
                  <a:gd name="T29" fmla="*/ 1525 h 1669"/>
                  <a:gd name="T30" fmla="*/ 14 w 1513"/>
                  <a:gd name="T31" fmla="*/ 1485 h 1669"/>
                  <a:gd name="T32" fmla="*/ 4 w 1513"/>
                  <a:gd name="T33" fmla="*/ 1444 h 1669"/>
                  <a:gd name="T34" fmla="*/ 0 w 1513"/>
                  <a:gd name="T35" fmla="*/ 1400 h 1669"/>
                  <a:gd name="T36" fmla="*/ 0 w 1513"/>
                  <a:gd name="T37" fmla="*/ 270 h 1669"/>
                  <a:gd name="T38" fmla="*/ 4 w 1513"/>
                  <a:gd name="T39" fmla="*/ 225 h 1669"/>
                  <a:gd name="T40" fmla="*/ 14 w 1513"/>
                  <a:gd name="T41" fmla="*/ 183 h 1669"/>
                  <a:gd name="T42" fmla="*/ 30 w 1513"/>
                  <a:gd name="T43" fmla="*/ 145 h 1669"/>
                  <a:gd name="T44" fmla="*/ 51 w 1513"/>
                  <a:gd name="T45" fmla="*/ 109 h 1669"/>
                  <a:gd name="T46" fmla="*/ 78 w 1513"/>
                  <a:gd name="T47" fmla="*/ 78 h 1669"/>
                  <a:gd name="T48" fmla="*/ 109 w 1513"/>
                  <a:gd name="T49" fmla="*/ 52 h 1669"/>
                  <a:gd name="T50" fmla="*/ 145 w 1513"/>
                  <a:gd name="T51" fmla="*/ 29 h 1669"/>
                  <a:gd name="T52" fmla="*/ 184 w 1513"/>
                  <a:gd name="T53" fmla="*/ 13 h 1669"/>
                  <a:gd name="T54" fmla="*/ 226 w 1513"/>
                  <a:gd name="T55" fmla="*/ 3 h 1669"/>
                  <a:gd name="T56" fmla="*/ 271 w 1513"/>
                  <a:gd name="T57"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13" h="1669">
                    <a:moveTo>
                      <a:pt x="271" y="0"/>
                    </a:moveTo>
                    <a:lnTo>
                      <a:pt x="1513" y="0"/>
                    </a:lnTo>
                    <a:lnTo>
                      <a:pt x="1513" y="270"/>
                    </a:lnTo>
                    <a:lnTo>
                      <a:pt x="271" y="270"/>
                    </a:lnTo>
                    <a:lnTo>
                      <a:pt x="271" y="1400"/>
                    </a:lnTo>
                    <a:lnTo>
                      <a:pt x="1513" y="1400"/>
                    </a:lnTo>
                    <a:lnTo>
                      <a:pt x="1513" y="1669"/>
                    </a:lnTo>
                    <a:lnTo>
                      <a:pt x="271" y="1669"/>
                    </a:lnTo>
                    <a:lnTo>
                      <a:pt x="226" y="1667"/>
                    </a:lnTo>
                    <a:lnTo>
                      <a:pt x="184" y="1657"/>
                    </a:lnTo>
                    <a:lnTo>
                      <a:pt x="145" y="1641"/>
                    </a:lnTo>
                    <a:lnTo>
                      <a:pt x="109" y="1618"/>
                    </a:lnTo>
                    <a:lnTo>
                      <a:pt x="78" y="1591"/>
                    </a:lnTo>
                    <a:lnTo>
                      <a:pt x="51" y="1560"/>
                    </a:lnTo>
                    <a:lnTo>
                      <a:pt x="30" y="1525"/>
                    </a:lnTo>
                    <a:lnTo>
                      <a:pt x="14" y="1485"/>
                    </a:lnTo>
                    <a:lnTo>
                      <a:pt x="4" y="1444"/>
                    </a:lnTo>
                    <a:lnTo>
                      <a:pt x="0" y="1400"/>
                    </a:lnTo>
                    <a:lnTo>
                      <a:pt x="0" y="270"/>
                    </a:lnTo>
                    <a:lnTo>
                      <a:pt x="4" y="225"/>
                    </a:lnTo>
                    <a:lnTo>
                      <a:pt x="14" y="183"/>
                    </a:lnTo>
                    <a:lnTo>
                      <a:pt x="30" y="145"/>
                    </a:lnTo>
                    <a:lnTo>
                      <a:pt x="51" y="109"/>
                    </a:lnTo>
                    <a:lnTo>
                      <a:pt x="78" y="78"/>
                    </a:lnTo>
                    <a:lnTo>
                      <a:pt x="109" y="52"/>
                    </a:lnTo>
                    <a:lnTo>
                      <a:pt x="145" y="29"/>
                    </a:lnTo>
                    <a:lnTo>
                      <a:pt x="184" y="13"/>
                    </a:lnTo>
                    <a:lnTo>
                      <a:pt x="226" y="3"/>
                    </a:lnTo>
                    <a:lnTo>
                      <a:pt x="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5" name="Freeform 9"/>
              <p:cNvSpPr>
                <a:spLocks/>
              </p:cNvSpPr>
              <p:nvPr/>
            </p:nvSpPr>
            <p:spPr bwMode="auto">
              <a:xfrm>
                <a:off x="8094663" y="1741488"/>
                <a:ext cx="1252538" cy="1814513"/>
              </a:xfrm>
              <a:custGeom>
                <a:avLst/>
                <a:gdLst>
                  <a:gd name="T0" fmla="*/ 0 w 789"/>
                  <a:gd name="T1" fmla="*/ 0 h 1143"/>
                  <a:gd name="T2" fmla="*/ 217 w 789"/>
                  <a:gd name="T3" fmla="*/ 0 h 1143"/>
                  <a:gd name="T4" fmla="*/ 284 w 789"/>
                  <a:gd name="T5" fmla="*/ 4 h 1143"/>
                  <a:gd name="T6" fmla="*/ 348 w 789"/>
                  <a:gd name="T7" fmla="*/ 15 h 1143"/>
                  <a:gd name="T8" fmla="*/ 410 w 789"/>
                  <a:gd name="T9" fmla="*/ 33 h 1143"/>
                  <a:gd name="T10" fmla="*/ 469 w 789"/>
                  <a:gd name="T11" fmla="*/ 58 h 1143"/>
                  <a:gd name="T12" fmla="*/ 523 w 789"/>
                  <a:gd name="T13" fmla="*/ 89 h 1143"/>
                  <a:gd name="T14" fmla="*/ 574 w 789"/>
                  <a:gd name="T15" fmla="*/ 125 h 1143"/>
                  <a:gd name="T16" fmla="*/ 621 w 789"/>
                  <a:gd name="T17" fmla="*/ 167 h 1143"/>
                  <a:gd name="T18" fmla="*/ 664 w 789"/>
                  <a:gd name="T19" fmla="*/ 215 h 1143"/>
                  <a:gd name="T20" fmla="*/ 700 w 789"/>
                  <a:gd name="T21" fmla="*/ 265 h 1143"/>
                  <a:gd name="T22" fmla="*/ 731 w 789"/>
                  <a:gd name="T23" fmla="*/ 320 h 1143"/>
                  <a:gd name="T24" fmla="*/ 755 w 789"/>
                  <a:gd name="T25" fmla="*/ 378 h 1143"/>
                  <a:gd name="T26" fmla="*/ 774 w 789"/>
                  <a:gd name="T27" fmla="*/ 441 h 1143"/>
                  <a:gd name="T28" fmla="*/ 785 w 789"/>
                  <a:gd name="T29" fmla="*/ 505 h 1143"/>
                  <a:gd name="T30" fmla="*/ 789 w 789"/>
                  <a:gd name="T31" fmla="*/ 571 h 1143"/>
                  <a:gd name="T32" fmla="*/ 785 w 789"/>
                  <a:gd name="T33" fmla="*/ 638 h 1143"/>
                  <a:gd name="T34" fmla="*/ 774 w 789"/>
                  <a:gd name="T35" fmla="*/ 702 h 1143"/>
                  <a:gd name="T36" fmla="*/ 755 w 789"/>
                  <a:gd name="T37" fmla="*/ 764 h 1143"/>
                  <a:gd name="T38" fmla="*/ 731 w 789"/>
                  <a:gd name="T39" fmla="*/ 823 h 1143"/>
                  <a:gd name="T40" fmla="*/ 700 w 789"/>
                  <a:gd name="T41" fmla="*/ 877 h 1143"/>
                  <a:gd name="T42" fmla="*/ 664 w 789"/>
                  <a:gd name="T43" fmla="*/ 928 h 1143"/>
                  <a:gd name="T44" fmla="*/ 621 w 789"/>
                  <a:gd name="T45" fmla="*/ 975 h 1143"/>
                  <a:gd name="T46" fmla="*/ 574 w 789"/>
                  <a:gd name="T47" fmla="*/ 1018 h 1143"/>
                  <a:gd name="T48" fmla="*/ 523 w 789"/>
                  <a:gd name="T49" fmla="*/ 1054 h 1143"/>
                  <a:gd name="T50" fmla="*/ 469 w 789"/>
                  <a:gd name="T51" fmla="*/ 1085 h 1143"/>
                  <a:gd name="T52" fmla="*/ 410 w 789"/>
                  <a:gd name="T53" fmla="*/ 1110 h 1143"/>
                  <a:gd name="T54" fmla="*/ 348 w 789"/>
                  <a:gd name="T55" fmla="*/ 1128 h 1143"/>
                  <a:gd name="T56" fmla="*/ 284 w 789"/>
                  <a:gd name="T57" fmla="*/ 1139 h 1143"/>
                  <a:gd name="T58" fmla="*/ 217 w 789"/>
                  <a:gd name="T59" fmla="*/ 1143 h 1143"/>
                  <a:gd name="T60" fmla="*/ 0 w 789"/>
                  <a:gd name="T61" fmla="*/ 1143 h 1143"/>
                  <a:gd name="T62" fmla="*/ 0 w 789"/>
                  <a:gd name="T63" fmla="*/ 872 h 1143"/>
                  <a:gd name="T64" fmla="*/ 217 w 789"/>
                  <a:gd name="T65" fmla="*/ 872 h 1143"/>
                  <a:gd name="T66" fmla="*/ 261 w 789"/>
                  <a:gd name="T67" fmla="*/ 870 h 1143"/>
                  <a:gd name="T68" fmla="*/ 305 w 789"/>
                  <a:gd name="T69" fmla="*/ 860 h 1143"/>
                  <a:gd name="T70" fmla="*/ 344 w 789"/>
                  <a:gd name="T71" fmla="*/ 845 h 1143"/>
                  <a:gd name="T72" fmla="*/ 382 w 789"/>
                  <a:gd name="T73" fmla="*/ 824 h 1143"/>
                  <a:gd name="T74" fmla="*/ 415 w 789"/>
                  <a:gd name="T75" fmla="*/ 799 h 1143"/>
                  <a:gd name="T76" fmla="*/ 445 w 789"/>
                  <a:gd name="T77" fmla="*/ 769 h 1143"/>
                  <a:gd name="T78" fmla="*/ 470 w 789"/>
                  <a:gd name="T79" fmla="*/ 736 h 1143"/>
                  <a:gd name="T80" fmla="*/ 491 w 789"/>
                  <a:gd name="T81" fmla="*/ 699 h 1143"/>
                  <a:gd name="T82" fmla="*/ 506 w 789"/>
                  <a:gd name="T83" fmla="*/ 659 h 1143"/>
                  <a:gd name="T84" fmla="*/ 516 w 789"/>
                  <a:gd name="T85" fmla="*/ 616 h 1143"/>
                  <a:gd name="T86" fmla="*/ 518 w 789"/>
                  <a:gd name="T87" fmla="*/ 571 h 1143"/>
                  <a:gd name="T88" fmla="*/ 516 w 789"/>
                  <a:gd name="T89" fmla="*/ 527 h 1143"/>
                  <a:gd name="T90" fmla="*/ 506 w 789"/>
                  <a:gd name="T91" fmla="*/ 484 h 1143"/>
                  <a:gd name="T92" fmla="*/ 491 w 789"/>
                  <a:gd name="T93" fmla="*/ 444 h 1143"/>
                  <a:gd name="T94" fmla="*/ 470 w 789"/>
                  <a:gd name="T95" fmla="*/ 407 h 1143"/>
                  <a:gd name="T96" fmla="*/ 445 w 789"/>
                  <a:gd name="T97" fmla="*/ 373 h 1143"/>
                  <a:gd name="T98" fmla="*/ 415 w 789"/>
                  <a:gd name="T99" fmla="*/ 344 h 1143"/>
                  <a:gd name="T100" fmla="*/ 382 w 789"/>
                  <a:gd name="T101" fmla="*/ 319 h 1143"/>
                  <a:gd name="T102" fmla="*/ 344 w 789"/>
                  <a:gd name="T103" fmla="*/ 298 h 1143"/>
                  <a:gd name="T104" fmla="*/ 305 w 789"/>
                  <a:gd name="T105" fmla="*/ 283 h 1143"/>
                  <a:gd name="T106" fmla="*/ 261 w 789"/>
                  <a:gd name="T107" fmla="*/ 273 h 1143"/>
                  <a:gd name="T108" fmla="*/ 217 w 789"/>
                  <a:gd name="T109" fmla="*/ 269 h 1143"/>
                  <a:gd name="T110" fmla="*/ 0 w 789"/>
                  <a:gd name="T111" fmla="*/ 269 h 1143"/>
                  <a:gd name="T112" fmla="*/ 0 w 789"/>
                  <a:gd name="T113"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9" h="1143">
                    <a:moveTo>
                      <a:pt x="0" y="0"/>
                    </a:moveTo>
                    <a:lnTo>
                      <a:pt x="217" y="0"/>
                    </a:lnTo>
                    <a:lnTo>
                      <a:pt x="284" y="4"/>
                    </a:lnTo>
                    <a:lnTo>
                      <a:pt x="348" y="15"/>
                    </a:lnTo>
                    <a:lnTo>
                      <a:pt x="410" y="33"/>
                    </a:lnTo>
                    <a:lnTo>
                      <a:pt x="469" y="58"/>
                    </a:lnTo>
                    <a:lnTo>
                      <a:pt x="523" y="89"/>
                    </a:lnTo>
                    <a:lnTo>
                      <a:pt x="574" y="125"/>
                    </a:lnTo>
                    <a:lnTo>
                      <a:pt x="621" y="167"/>
                    </a:lnTo>
                    <a:lnTo>
                      <a:pt x="664" y="215"/>
                    </a:lnTo>
                    <a:lnTo>
                      <a:pt x="700" y="265"/>
                    </a:lnTo>
                    <a:lnTo>
                      <a:pt x="731" y="320"/>
                    </a:lnTo>
                    <a:lnTo>
                      <a:pt x="755" y="378"/>
                    </a:lnTo>
                    <a:lnTo>
                      <a:pt x="774" y="441"/>
                    </a:lnTo>
                    <a:lnTo>
                      <a:pt x="785" y="505"/>
                    </a:lnTo>
                    <a:lnTo>
                      <a:pt x="789" y="571"/>
                    </a:lnTo>
                    <a:lnTo>
                      <a:pt x="785" y="638"/>
                    </a:lnTo>
                    <a:lnTo>
                      <a:pt x="774" y="702"/>
                    </a:lnTo>
                    <a:lnTo>
                      <a:pt x="755" y="764"/>
                    </a:lnTo>
                    <a:lnTo>
                      <a:pt x="731" y="823"/>
                    </a:lnTo>
                    <a:lnTo>
                      <a:pt x="700" y="877"/>
                    </a:lnTo>
                    <a:lnTo>
                      <a:pt x="664" y="928"/>
                    </a:lnTo>
                    <a:lnTo>
                      <a:pt x="621" y="975"/>
                    </a:lnTo>
                    <a:lnTo>
                      <a:pt x="574" y="1018"/>
                    </a:lnTo>
                    <a:lnTo>
                      <a:pt x="523" y="1054"/>
                    </a:lnTo>
                    <a:lnTo>
                      <a:pt x="469" y="1085"/>
                    </a:lnTo>
                    <a:lnTo>
                      <a:pt x="410" y="1110"/>
                    </a:lnTo>
                    <a:lnTo>
                      <a:pt x="348" y="1128"/>
                    </a:lnTo>
                    <a:lnTo>
                      <a:pt x="284" y="1139"/>
                    </a:lnTo>
                    <a:lnTo>
                      <a:pt x="217" y="1143"/>
                    </a:lnTo>
                    <a:lnTo>
                      <a:pt x="0" y="1143"/>
                    </a:lnTo>
                    <a:lnTo>
                      <a:pt x="0" y="872"/>
                    </a:lnTo>
                    <a:lnTo>
                      <a:pt x="217" y="872"/>
                    </a:lnTo>
                    <a:lnTo>
                      <a:pt x="261" y="870"/>
                    </a:lnTo>
                    <a:lnTo>
                      <a:pt x="305" y="860"/>
                    </a:lnTo>
                    <a:lnTo>
                      <a:pt x="344" y="845"/>
                    </a:lnTo>
                    <a:lnTo>
                      <a:pt x="382" y="824"/>
                    </a:lnTo>
                    <a:lnTo>
                      <a:pt x="415" y="799"/>
                    </a:lnTo>
                    <a:lnTo>
                      <a:pt x="445" y="769"/>
                    </a:lnTo>
                    <a:lnTo>
                      <a:pt x="470" y="736"/>
                    </a:lnTo>
                    <a:lnTo>
                      <a:pt x="491" y="699"/>
                    </a:lnTo>
                    <a:lnTo>
                      <a:pt x="506" y="659"/>
                    </a:lnTo>
                    <a:lnTo>
                      <a:pt x="516" y="616"/>
                    </a:lnTo>
                    <a:lnTo>
                      <a:pt x="518" y="571"/>
                    </a:lnTo>
                    <a:lnTo>
                      <a:pt x="516" y="527"/>
                    </a:lnTo>
                    <a:lnTo>
                      <a:pt x="506" y="484"/>
                    </a:lnTo>
                    <a:lnTo>
                      <a:pt x="491" y="444"/>
                    </a:lnTo>
                    <a:lnTo>
                      <a:pt x="470" y="407"/>
                    </a:lnTo>
                    <a:lnTo>
                      <a:pt x="445" y="373"/>
                    </a:lnTo>
                    <a:lnTo>
                      <a:pt x="415" y="344"/>
                    </a:lnTo>
                    <a:lnTo>
                      <a:pt x="382" y="319"/>
                    </a:lnTo>
                    <a:lnTo>
                      <a:pt x="344" y="298"/>
                    </a:lnTo>
                    <a:lnTo>
                      <a:pt x="305" y="283"/>
                    </a:lnTo>
                    <a:lnTo>
                      <a:pt x="261" y="273"/>
                    </a:lnTo>
                    <a:lnTo>
                      <a:pt x="217" y="269"/>
                    </a:lnTo>
                    <a:lnTo>
                      <a:pt x="0" y="26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9" name="Group 148"/>
            <p:cNvGrpSpPr/>
            <p:nvPr/>
          </p:nvGrpSpPr>
          <p:grpSpPr>
            <a:xfrm rot="1125651">
              <a:off x="10321735" y="2938485"/>
              <a:ext cx="790040" cy="789484"/>
              <a:chOff x="5662613" y="4511675"/>
              <a:chExt cx="4556125" cy="4552951"/>
            </a:xfrm>
            <a:grpFill/>
          </p:grpSpPr>
          <p:sp>
            <p:nvSpPr>
              <p:cNvPr id="150" name="Freeform 77"/>
              <p:cNvSpPr>
                <a:spLocks/>
              </p:cNvSpPr>
              <p:nvPr/>
            </p:nvSpPr>
            <p:spPr bwMode="auto">
              <a:xfrm>
                <a:off x="5662613" y="6030913"/>
                <a:ext cx="3036888" cy="3033713"/>
              </a:xfrm>
              <a:custGeom>
                <a:avLst/>
                <a:gdLst>
                  <a:gd name="T0" fmla="*/ 0 w 3826"/>
                  <a:gd name="T1" fmla="*/ 0 h 3822"/>
                  <a:gd name="T2" fmla="*/ 203 w 3826"/>
                  <a:gd name="T3" fmla="*/ 5 h 3822"/>
                  <a:gd name="T4" fmla="*/ 402 w 3826"/>
                  <a:gd name="T5" fmla="*/ 21 h 3822"/>
                  <a:gd name="T6" fmla="*/ 599 w 3826"/>
                  <a:gd name="T7" fmla="*/ 47 h 3822"/>
                  <a:gd name="T8" fmla="*/ 793 w 3826"/>
                  <a:gd name="T9" fmla="*/ 82 h 3822"/>
                  <a:gd name="T10" fmla="*/ 984 w 3826"/>
                  <a:gd name="T11" fmla="*/ 127 h 3822"/>
                  <a:gd name="T12" fmla="*/ 1171 w 3826"/>
                  <a:gd name="T13" fmla="*/ 183 h 3822"/>
                  <a:gd name="T14" fmla="*/ 1352 w 3826"/>
                  <a:gd name="T15" fmla="*/ 246 h 3822"/>
                  <a:gd name="T16" fmla="*/ 1532 w 3826"/>
                  <a:gd name="T17" fmla="*/ 319 h 3822"/>
                  <a:gd name="T18" fmla="*/ 1705 w 3826"/>
                  <a:gd name="T19" fmla="*/ 401 h 3822"/>
                  <a:gd name="T20" fmla="*/ 1875 w 3826"/>
                  <a:gd name="T21" fmla="*/ 490 h 3822"/>
                  <a:gd name="T22" fmla="*/ 2037 w 3826"/>
                  <a:gd name="T23" fmla="*/ 588 h 3822"/>
                  <a:gd name="T24" fmla="*/ 2196 w 3826"/>
                  <a:gd name="T25" fmla="*/ 693 h 3822"/>
                  <a:gd name="T26" fmla="*/ 2348 w 3826"/>
                  <a:gd name="T27" fmla="*/ 806 h 3822"/>
                  <a:gd name="T28" fmla="*/ 2495 w 3826"/>
                  <a:gd name="T29" fmla="*/ 927 h 3822"/>
                  <a:gd name="T30" fmla="*/ 2636 w 3826"/>
                  <a:gd name="T31" fmla="*/ 1054 h 3822"/>
                  <a:gd name="T32" fmla="*/ 2769 w 3826"/>
                  <a:gd name="T33" fmla="*/ 1188 h 3822"/>
                  <a:gd name="T34" fmla="*/ 2897 w 3826"/>
                  <a:gd name="T35" fmla="*/ 1328 h 3822"/>
                  <a:gd name="T36" fmla="*/ 3017 w 3826"/>
                  <a:gd name="T37" fmla="*/ 1475 h 3822"/>
                  <a:gd name="T38" fmla="*/ 3131 w 3826"/>
                  <a:gd name="T39" fmla="*/ 1628 h 3822"/>
                  <a:gd name="T40" fmla="*/ 3236 w 3826"/>
                  <a:gd name="T41" fmla="*/ 1785 h 3822"/>
                  <a:gd name="T42" fmla="*/ 3333 w 3826"/>
                  <a:gd name="T43" fmla="*/ 1949 h 3822"/>
                  <a:gd name="T44" fmla="*/ 3424 w 3826"/>
                  <a:gd name="T45" fmla="*/ 2119 h 3822"/>
                  <a:gd name="T46" fmla="*/ 3505 w 3826"/>
                  <a:gd name="T47" fmla="*/ 2292 h 3822"/>
                  <a:gd name="T48" fmla="*/ 3578 w 3826"/>
                  <a:gd name="T49" fmla="*/ 2470 h 3822"/>
                  <a:gd name="T50" fmla="*/ 3643 w 3826"/>
                  <a:gd name="T51" fmla="*/ 2651 h 3822"/>
                  <a:gd name="T52" fmla="*/ 3697 w 3826"/>
                  <a:gd name="T53" fmla="*/ 2838 h 3822"/>
                  <a:gd name="T54" fmla="*/ 3742 w 3826"/>
                  <a:gd name="T55" fmla="*/ 3028 h 3822"/>
                  <a:gd name="T56" fmla="*/ 3779 w 3826"/>
                  <a:gd name="T57" fmla="*/ 3222 h 3822"/>
                  <a:gd name="T58" fmla="*/ 3805 w 3826"/>
                  <a:gd name="T59" fmla="*/ 3419 h 3822"/>
                  <a:gd name="T60" fmla="*/ 3821 w 3826"/>
                  <a:gd name="T61" fmla="*/ 3620 h 3822"/>
                  <a:gd name="T62" fmla="*/ 3826 w 3826"/>
                  <a:gd name="T63" fmla="*/ 3822 h 3822"/>
                  <a:gd name="T64" fmla="*/ 2732 w 3826"/>
                  <a:gd name="T65" fmla="*/ 3822 h 3822"/>
                  <a:gd name="T66" fmla="*/ 2727 w 3826"/>
                  <a:gd name="T67" fmla="*/ 3649 h 3822"/>
                  <a:gd name="T68" fmla="*/ 2712 w 3826"/>
                  <a:gd name="T69" fmla="*/ 3480 h 3822"/>
                  <a:gd name="T70" fmla="*/ 2685 w 3826"/>
                  <a:gd name="T71" fmla="*/ 3313 h 3822"/>
                  <a:gd name="T72" fmla="*/ 2649 w 3826"/>
                  <a:gd name="T73" fmla="*/ 3150 h 3822"/>
                  <a:gd name="T74" fmla="*/ 2603 w 3826"/>
                  <a:gd name="T75" fmla="*/ 2991 h 3822"/>
                  <a:gd name="T76" fmla="*/ 2549 w 3826"/>
                  <a:gd name="T77" fmla="*/ 2836 h 3822"/>
                  <a:gd name="T78" fmla="*/ 2484 w 3826"/>
                  <a:gd name="T79" fmla="*/ 2686 h 3822"/>
                  <a:gd name="T80" fmla="*/ 2413 w 3826"/>
                  <a:gd name="T81" fmla="*/ 2539 h 3822"/>
                  <a:gd name="T82" fmla="*/ 2331 w 3826"/>
                  <a:gd name="T83" fmla="*/ 2398 h 3822"/>
                  <a:gd name="T84" fmla="*/ 2242 w 3826"/>
                  <a:gd name="T85" fmla="*/ 2264 h 3822"/>
                  <a:gd name="T86" fmla="*/ 2145 w 3826"/>
                  <a:gd name="T87" fmla="*/ 2133 h 3822"/>
                  <a:gd name="T88" fmla="*/ 2042 w 3826"/>
                  <a:gd name="T89" fmla="*/ 2009 h 3822"/>
                  <a:gd name="T90" fmla="*/ 1931 w 3826"/>
                  <a:gd name="T91" fmla="*/ 1892 h 3822"/>
                  <a:gd name="T92" fmla="*/ 1814 w 3826"/>
                  <a:gd name="T93" fmla="*/ 1782 h 3822"/>
                  <a:gd name="T94" fmla="*/ 1689 w 3826"/>
                  <a:gd name="T95" fmla="*/ 1677 h 3822"/>
                  <a:gd name="T96" fmla="*/ 1560 w 3826"/>
                  <a:gd name="T97" fmla="*/ 1581 h 3822"/>
                  <a:gd name="T98" fmla="*/ 1424 w 3826"/>
                  <a:gd name="T99" fmla="*/ 1492 h 3822"/>
                  <a:gd name="T100" fmla="*/ 1282 w 3826"/>
                  <a:gd name="T101" fmla="*/ 1412 h 3822"/>
                  <a:gd name="T102" fmla="*/ 1137 w 3826"/>
                  <a:gd name="T103" fmla="*/ 1340 h 3822"/>
                  <a:gd name="T104" fmla="*/ 985 w 3826"/>
                  <a:gd name="T105" fmla="*/ 1276 h 3822"/>
                  <a:gd name="T106" fmla="*/ 832 w 3826"/>
                  <a:gd name="T107" fmla="*/ 1222 h 3822"/>
                  <a:gd name="T108" fmla="*/ 671 w 3826"/>
                  <a:gd name="T109" fmla="*/ 1174 h 3822"/>
                  <a:gd name="T110" fmla="*/ 508 w 3826"/>
                  <a:gd name="T111" fmla="*/ 1140 h 3822"/>
                  <a:gd name="T112" fmla="*/ 342 w 3826"/>
                  <a:gd name="T113" fmla="*/ 1113 h 3822"/>
                  <a:gd name="T114" fmla="*/ 171 w 3826"/>
                  <a:gd name="T115" fmla="*/ 1098 h 3822"/>
                  <a:gd name="T116" fmla="*/ 0 w 3826"/>
                  <a:gd name="T117" fmla="*/ 1092 h 3822"/>
                  <a:gd name="T118" fmla="*/ 0 w 3826"/>
                  <a:gd name="T119" fmla="*/ 0 h 3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26" h="3822">
                    <a:moveTo>
                      <a:pt x="0" y="0"/>
                    </a:moveTo>
                    <a:lnTo>
                      <a:pt x="203" y="5"/>
                    </a:lnTo>
                    <a:lnTo>
                      <a:pt x="402" y="21"/>
                    </a:lnTo>
                    <a:lnTo>
                      <a:pt x="599" y="47"/>
                    </a:lnTo>
                    <a:lnTo>
                      <a:pt x="793" y="82"/>
                    </a:lnTo>
                    <a:lnTo>
                      <a:pt x="984" y="127"/>
                    </a:lnTo>
                    <a:lnTo>
                      <a:pt x="1171" y="183"/>
                    </a:lnTo>
                    <a:lnTo>
                      <a:pt x="1352" y="246"/>
                    </a:lnTo>
                    <a:lnTo>
                      <a:pt x="1532" y="319"/>
                    </a:lnTo>
                    <a:lnTo>
                      <a:pt x="1705" y="401"/>
                    </a:lnTo>
                    <a:lnTo>
                      <a:pt x="1875" y="490"/>
                    </a:lnTo>
                    <a:lnTo>
                      <a:pt x="2037" y="588"/>
                    </a:lnTo>
                    <a:lnTo>
                      <a:pt x="2196" y="693"/>
                    </a:lnTo>
                    <a:lnTo>
                      <a:pt x="2348" y="806"/>
                    </a:lnTo>
                    <a:lnTo>
                      <a:pt x="2495" y="927"/>
                    </a:lnTo>
                    <a:lnTo>
                      <a:pt x="2636" y="1054"/>
                    </a:lnTo>
                    <a:lnTo>
                      <a:pt x="2769" y="1188"/>
                    </a:lnTo>
                    <a:lnTo>
                      <a:pt x="2897" y="1328"/>
                    </a:lnTo>
                    <a:lnTo>
                      <a:pt x="3017" y="1475"/>
                    </a:lnTo>
                    <a:lnTo>
                      <a:pt x="3131" y="1628"/>
                    </a:lnTo>
                    <a:lnTo>
                      <a:pt x="3236" y="1785"/>
                    </a:lnTo>
                    <a:lnTo>
                      <a:pt x="3333" y="1949"/>
                    </a:lnTo>
                    <a:lnTo>
                      <a:pt x="3424" y="2119"/>
                    </a:lnTo>
                    <a:lnTo>
                      <a:pt x="3505" y="2292"/>
                    </a:lnTo>
                    <a:lnTo>
                      <a:pt x="3578" y="2470"/>
                    </a:lnTo>
                    <a:lnTo>
                      <a:pt x="3643" y="2651"/>
                    </a:lnTo>
                    <a:lnTo>
                      <a:pt x="3697" y="2838"/>
                    </a:lnTo>
                    <a:lnTo>
                      <a:pt x="3742" y="3028"/>
                    </a:lnTo>
                    <a:lnTo>
                      <a:pt x="3779" y="3222"/>
                    </a:lnTo>
                    <a:lnTo>
                      <a:pt x="3805" y="3419"/>
                    </a:lnTo>
                    <a:lnTo>
                      <a:pt x="3821" y="3620"/>
                    </a:lnTo>
                    <a:lnTo>
                      <a:pt x="3826" y="3822"/>
                    </a:lnTo>
                    <a:lnTo>
                      <a:pt x="2732" y="3822"/>
                    </a:lnTo>
                    <a:lnTo>
                      <a:pt x="2727" y="3649"/>
                    </a:lnTo>
                    <a:lnTo>
                      <a:pt x="2712" y="3480"/>
                    </a:lnTo>
                    <a:lnTo>
                      <a:pt x="2685" y="3313"/>
                    </a:lnTo>
                    <a:lnTo>
                      <a:pt x="2649" y="3150"/>
                    </a:lnTo>
                    <a:lnTo>
                      <a:pt x="2603" y="2991"/>
                    </a:lnTo>
                    <a:lnTo>
                      <a:pt x="2549" y="2836"/>
                    </a:lnTo>
                    <a:lnTo>
                      <a:pt x="2484" y="2686"/>
                    </a:lnTo>
                    <a:lnTo>
                      <a:pt x="2413" y="2539"/>
                    </a:lnTo>
                    <a:lnTo>
                      <a:pt x="2331" y="2398"/>
                    </a:lnTo>
                    <a:lnTo>
                      <a:pt x="2242" y="2264"/>
                    </a:lnTo>
                    <a:lnTo>
                      <a:pt x="2145" y="2133"/>
                    </a:lnTo>
                    <a:lnTo>
                      <a:pt x="2042" y="2009"/>
                    </a:lnTo>
                    <a:lnTo>
                      <a:pt x="1931" y="1892"/>
                    </a:lnTo>
                    <a:lnTo>
                      <a:pt x="1814" y="1782"/>
                    </a:lnTo>
                    <a:lnTo>
                      <a:pt x="1689" y="1677"/>
                    </a:lnTo>
                    <a:lnTo>
                      <a:pt x="1560" y="1581"/>
                    </a:lnTo>
                    <a:lnTo>
                      <a:pt x="1424" y="1492"/>
                    </a:lnTo>
                    <a:lnTo>
                      <a:pt x="1282" y="1412"/>
                    </a:lnTo>
                    <a:lnTo>
                      <a:pt x="1137" y="1340"/>
                    </a:lnTo>
                    <a:lnTo>
                      <a:pt x="985" y="1276"/>
                    </a:lnTo>
                    <a:lnTo>
                      <a:pt x="832" y="1222"/>
                    </a:lnTo>
                    <a:lnTo>
                      <a:pt x="671" y="1174"/>
                    </a:lnTo>
                    <a:lnTo>
                      <a:pt x="508" y="1140"/>
                    </a:lnTo>
                    <a:lnTo>
                      <a:pt x="342" y="1113"/>
                    </a:lnTo>
                    <a:lnTo>
                      <a:pt x="171" y="1098"/>
                    </a:lnTo>
                    <a:lnTo>
                      <a:pt x="0" y="109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51" name="Freeform 78"/>
              <p:cNvSpPr>
                <a:spLocks/>
              </p:cNvSpPr>
              <p:nvPr/>
            </p:nvSpPr>
            <p:spPr bwMode="auto">
              <a:xfrm>
                <a:off x="5662613" y="4511675"/>
                <a:ext cx="4556125" cy="4552950"/>
              </a:xfrm>
              <a:custGeom>
                <a:avLst/>
                <a:gdLst>
                  <a:gd name="T0" fmla="*/ 255 w 5739"/>
                  <a:gd name="T1" fmla="*/ 7 h 5735"/>
                  <a:gd name="T2" fmla="*/ 756 w 5739"/>
                  <a:gd name="T3" fmla="*/ 50 h 5735"/>
                  <a:gd name="T4" fmla="*/ 1246 w 5739"/>
                  <a:gd name="T5" fmla="*/ 136 h 5735"/>
                  <a:gd name="T6" fmla="*/ 1719 w 5739"/>
                  <a:gd name="T7" fmla="*/ 263 h 5735"/>
                  <a:gd name="T8" fmla="*/ 2175 w 5739"/>
                  <a:gd name="T9" fmla="*/ 429 h 5735"/>
                  <a:gd name="T10" fmla="*/ 2614 w 5739"/>
                  <a:gd name="T11" fmla="*/ 630 h 5735"/>
                  <a:gd name="T12" fmla="*/ 3031 w 5739"/>
                  <a:gd name="T13" fmla="*/ 867 h 5735"/>
                  <a:gd name="T14" fmla="*/ 3426 w 5739"/>
                  <a:gd name="T15" fmla="*/ 1136 h 5735"/>
                  <a:gd name="T16" fmla="*/ 3796 w 5739"/>
                  <a:gd name="T17" fmla="*/ 1438 h 5735"/>
                  <a:gd name="T18" fmla="*/ 4139 w 5739"/>
                  <a:gd name="T19" fmla="*/ 1768 h 5735"/>
                  <a:gd name="T20" fmla="*/ 4455 w 5739"/>
                  <a:gd name="T21" fmla="*/ 2124 h 5735"/>
                  <a:gd name="T22" fmla="*/ 4740 w 5739"/>
                  <a:gd name="T23" fmla="*/ 2506 h 5735"/>
                  <a:gd name="T24" fmla="*/ 4995 w 5739"/>
                  <a:gd name="T25" fmla="*/ 2913 h 5735"/>
                  <a:gd name="T26" fmla="*/ 5213 w 5739"/>
                  <a:gd name="T27" fmla="*/ 3339 h 5735"/>
                  <a:gd name="T28" fmla="*/ 5399 w 5739"/>
                  <a:gd name="T29" fmla="*/ 3787 h 5735"/>
                  <a:gd name="T30" fmla="*/ 5544 w 5739"/>
                  <a:gd name="T31" fmla="*/ 4252 h 5735"/>
                  <a:gd name="T32" fmla="*/ 5652 w 5739"/>
                  <a:gd name="T33" fmla="*/ 4733 h 5735"/>
                  <a:gd name="T34" fmla="*/ 5717 w 5739"/>
                  <a:gd name="T35" fmla="*/ 5227 h 5735"/>
                  <a:gd name="T36" fmla="*/ 5739 w 5739"/>
                  <a:gd name="T37" fmla="*/ 5735 h 5735"/>
                  <a:gd name="T38" fmla="*/ 4640 w 5739"/>
                  <a:gd name="T39" fmla="*/ 5510 h 5735"/>
                  <a:gd name="T40" fmla="*/ 4598 w 5739"/>
                  <a:gd name="T41" fmla="*/ 5070 h 5735"/>
                  <a:gd name="T42" fmla="*/ 4516 w 5739"/>
                  <a:gd name="T43" fmla="*/ 4641 h 5735"/>
                  <a:gd name="T44" fmla="*/ 4396 w 5739"/>
                  <a:gd name="T45" fmla="*/ 4229 h 5735"/>
                  <a:gd name="T46" fmla="*/ 4238 w 5739"/>
                  <a:gd name="T47" fmla="*/ 3833 h 5735"/>
                  <a:gd name="T48" fmla="*/ 4046 w 5739"/>
                  <a:gd name="T49" fmla="*/ 3454 h 5735"/>
                  <a:gd name="T50" fmla="*/ 3821 w 5739"/>
                  <a:gd name="T51" fmla="*/ 3098 h 5735"/>
                  <a:gd name="T52" fmla="*/ 3568 w 5739"/>
                  <a:gd name="T53" fmla="*/ 2763 h 5735"/>
                  <a:gd name="T54" fmla="*/ 3283 w 5739"/>
                  <a:gd name="T55" fmla="*/ 2454 h 5735"/>
                  <a:gd name="T56" fmla="*/ 2974 w 5739"/>
                  <a:gd name="T57" fmla="*/ 2171 h 5735"/>
                  <a:gd name="T58" fmla="*/ 2640 w 5739"/>
                  <a:gd name="T59" fmla="*/ 1916 h 5735"/>
                  <a:gd name="T60" fmla="*/ 2282 w 5739"/>
                  <a:gd name="T61" fmla="*/ 1693 h 5735"/>
                  <a:gd name="T62" fmla="*/ 1904 w 5739"/>
                  <a:gd name="T63" fmla="*/ 1501 h 5735"/>
                  <a:gd name="T64" fmla="*/ 1508 w 5739"/>
                  <a:gd name="T65" fmla="*/ 1344 h 5735"/>
                  <a:gd name="T66" fmla="*/ 1094 w 5739"/>
                  <a:gd name="T67" fmla="*/ 1223 h 5735"/>
                  <a:gd name="T68" fmla="*/ 666 w 5739"/>
                  <a:gd name="T69" fmla="*/ 1141 h 5735"/>
                  <a:gd name="T70" fmla="*/ 224 w 5739"/>
                  <a:gd name="T71" fmla="*/ 1098 h 5735"/>
                  <a:gd name="T72" fmla="*/ 0 w 5739"/>
                  <a:gd name="T73" fmla="*/ 0 h 5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9" h="5735">
                    <a:moveTo>
                      <a:pt x="0" y="0"/>
                    </a:moveTo>
                    <a:lnTo>
                      <a:pt x="255" y="7"/>
                    </a:lnTo>
                    <a:lnTo>
                      <a:pt x="507" y="22"/>
                    </a:lnTo>
                    <a:lnTo>
                      <a:pt x="756" y="50"/>
                    </a:lnTo>
                    <a:lnTo>
                      <a:pt x="1003" y="89"/>
                    </a:lnTo>
                    <a:lnTo>
                      <a:pt x="1246" y="136"/>
                    </a:lnTo>
                    <a:lnTo>
                      <a:pt x="1483" y="195"/>
                    </a:lnTo>
                    <a:lnTo>
                      <a:pt x="1719" y="263"/>
                    </a:lnTo>
                    <a:lnTo>
                      <a:pt x="1950" y="342"/>
                    </a:lnTo>
                    <a:lnTo>
                      <a:pt x="2175" y="429"/>
                    </a:lnTo>
                    <a:lnTo>
                      <a:pt x="2397" y="525"/>
                    </a:lnTo>
                    <a:lnTo>
                      <a:pt x="2614" y="630"/>
                    </a:lnTo>
                    <a:lnTo>
                      <a:pt x="2825" y="745"/>
                    </a:lnTo>
                    <a:lnTo>
                      <a:pt x="3031" y="867"/>
                    </a:lnTo>
                    <a:lnTo>
                      <a:pt x="3230" y="998"/>
                    </a:lnTo>
                    <a:lnTo>
                      <a:pt x="3426" y="1136"/>
                    </a:lnTo>
                    <a:lnTo>
                      <a:pt x="3613" y="1283"/>
                    </a:lnTo>
                    <a:lnTo>
                      <a:pt x="3796" y="1438"/>
                    </a:lnTo>
                    <a:lnTo>
                      <a:pt x="3971" y="1599"/>
                    </a:lnTo>
                    <a:lnTo>
                      <a:pt x="4139" y="1768"/>
                    </a:lnTo>
                    <a:lnTo>
                      <a:pt x="4301" y="1942"/>
                    </a:lnTo>
                    <a:lnTo>
                      <a:pt x="4455" y="2124"/>
                    </a:lnTo>
                    <a:lnTo>
                      <a:pt x="4602" y="2312"/>
                    </a:lnTo>
                    <a:lnTo>
                      <a:pt x="4740" y="2506"/>
                    </a:lnTo>
                    <a:lnTo>
                      <a:pt x="4871" y="2707"/>
                    </a:lnTo>
                    <a:lnTo>
                      <a:pt x="4995" y="2913"/>
                    </a:lnTo>
                    <a:lnTo>
                      <a:pt x="5109" y="3124"/>
                    </a:lnTo>
                    <a:lnTo>
                      <a:pt x="5213" y="3339"/>
                    </a:lnTo>
                    <a:lnTo>
                      <a:pt x="5311" y="3560"/>
                    </a:lnTo>
                    <a:lnTo>
                      <a:pt x="5399" y="3787"/>
                    </a:lnTo>
                    <a:lnTo>
                      <a:pt x="5475" y="4018"/>
                    </a:lnTo>
                    <a:lnTo>
                      <a:pt x="5544" y="4252"/>
                    </a:lnTo>
                    <a:lnTo>
                      <a:pt x="5603" y="4491"/>
                    </a:lnTo>
                    <a:lnTo>
                      <a:pt x="5652" y="4733"/>
                    </a:lnTo>
                    <a:lnTo>
                      <a:pt x="5689" y="4978"/>
                    </a:lnTo>
                    <a:lnTo>
                      <a:pt x="5717" y="5227"/>
                    </a:lnTo>
                    <a:lnTo>
                      <a:pt x="5734" y="5480"/>
                    </a:lnTo>
                    <a:lnTo>
                      <a:pt x="5739" y="5735"/>
                    </a:lnTo>
                    <a:lnTo>
                      <a:pt x="4646" y="5735"/>
                    </a:lnTo>
                    <a:lnTo>
                      <a:pt x="4640" y="5510"/>
                    </a:lnTo>
                    <a:lnTo>
                      <a:pt x="4625" y="5288"/>
                    </a:lnTo>
                    <a:lnTo>
                      <a:pt x="4598" y="5070"/>
                    </a:lnTo>
                    <a:lnTo>
                      <a:pt x="4562" y="4854"/>
                    </a:lnTo>
                    <a:lnTo>
                      <a:pt x="4516" y="4641"/>
                    </a:lnTo>
                    <a:lnTo>
                      <a:pt x="4460" y="4433"/>
                    </a:lnTo>
                    <a:lnTo>
                      <a:pt x="4396" y="4229"/>
                    </a:lnTo>
                    <a:lnTo>
                      <a:pt x="4321" y="4028"/>
                    </a:lnTo>
                    <a:lnTo>
                      <a:pt x="4238" y="3833"/>
                    </a:lnTo>
                    <a:lnTo>
                      <a:pt x="4146" y="3641"/>
                    </a:lnTo>
                    <a:lnTo>
                      <a:pt x="4046" y="3454"/>
                    </a:lnTo>
                    <a:lnTo>
                      <a:pt x="3938" y="3274"/>
                    </a:lnTo>
                    <a:lnTo>
                      <a:pt x="3821" y="3098"/>
                    </a:lnTo>
                    <a:lnTo>
                      <a:pt x="3699" y="2929"/>
                    </a:lnTo>
                    <a:lnTo>
                      <a:pt x="3568" y="2763"/>
                    </a:lnTo>
                    <a:lnTo>
                      <a:pt x="3430" y="2606"/>
                    </a:lnTo>
                    <a:lnTo>
                      <a:pt x="3283" y="2454"/>
                    </a:lnTo>
                    <a:lnTo>
                      <a:pt x="3133" y="2309"/>
                    </a:lnTo>
                    <a:lnTo>
                      <a:pt x="2974" y="2171"/>
                    </a:lnTo>
                    <a:lnTo>
                      <a:pt x="2809" y="2040"/>
                    </a:lnTo>
                    <a:lnTo>
                      <a:pt x="2640" y="1916"/>
                    </a:lnTo>
                    <a:lnTo>
                      <a:pt x="2463" y="1801"/>
                    </a:lnTo>
                    <a:lnTo>
                      <a:pt x="2282" y="1693"/>
                    </a:lnTo>
                    <a:lnTo>
                      <a:pt x="2095" y="1593"/>
                    </a:lnTo>
                    <a:lnTo>
                      <a:pt x="1904" y="1501"/>
                    </a:lnTo>
                    <a:lnTo>
                      <a:pt x="1707" y="1417"/>
                    </a:lnTo>
                    <a:lnTo>
                      <a:pt x="1508" y="1344"/>
                    </a:lnTo>
                    <a:lnTo>
                      <a:pt x="1302" y="1279"/>
                    </a:lnTo>
                    <a:lnTo>
                      <a:pt x="1094" y="1223"/>
                    </a:lnTo>
                    <a:lnTo>
                      <a:pt x="881" y="1176"/>
                    </a:lnTo>
                    <a:lnTo>
                      <a:pt x="666" y="1141"/>
                    </a:lnTo>
                    <a:lnTo>
                      <a:pt x="446" y="1115"/>
                    </a:lnTo>
                    <a:lnTo>
                      <a:pt x="224" y="1098"/>
                    </a:lnTo>
                    <a:lnTo>
                      <a:pt x="0" y="109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176" name="TextBox 175"/>
          <p:cNvSpPr txBox="1"/>
          <p:nvPr/>
        </p:nvSpPr>
        <p:spPr>
          <a:xfrm>
            <a:off x="7644016" y="4197764"/>
            <a:ext cx="1303609" cy="931034"/>
          </a:xfrm>
          <a:prstGeom prst="rect">
            <a:avLst/>
          </a:prstGeom>
          <a:noFill/>
        </p:spPr>
        <p:txBody>
          <a:bodyPr wrap="square" lIns="68589" tIns="34295" rIns="68589" bIns="34295" rtlCol="0">
            <a:spAutoFit/>
          </a:bodyPr>
          <a:lstStyle/>
          <a:p>
            <a:pPr algn="ctr"/>
            <a:r>
              <a:rPr lang="en-US" sz="1400" b="1" kern="0" dirty="0">
                <a:solidFill>
                  <a:schemeClr val="tx1">
                    <a:lumMod val="50000"/>
                    <a:lumOff val="50000"/>
                  </a:schemeClr>
                </a:solidFill>
                <a:latin typeface="Arial" pitchFamily="34" charset="0"/>
                <a:cs typeface="Arial" pitchFamily="34" charset="0"/>
              </a:rPr>
              <a:t>A sound Remediation to the Problems</a:t>
            </a:r>
          </a:p>
        </p:txBody>
      </p:sp>
      <p:cxnSp>
        <p:nvCxnSpPr>
          <p:cNvPr id="179" name="Straight Connector 178"/>
          <p:cNvCxnSpPr/>
          <p:nvPr/>
        </p:nvCxnSpPr>
        <p:spPr>
          <a:xfrm flipV="1">
            <a:off x="5232466" y="3651870"/>
            <a:ext cx="0" cy="102957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438241" y="3651870"/>
            <a:ext cx="0" cy="102957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7644016" y="3651870"/>
            <a:ext cx="0" cy="1029574"/>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416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idx="4294967295"/>
          </p:nvPr>
        </p:nvSpPr>
        <p:spPr>
          <a:xfrm>
            <a:off x="1778750" y="2085696"/>
            <a:ext cx="5586600" cy="1159800"/>
          </a:xfrm>
          <a:prstGeom prst="rect">
            <a:avLst/>
          </a:prstGeom>
        </p:spPr>
        <p:txBody>
          <a:bodyPr spcFirstLastPara="1" wrap="square" lIns="91417" tIns="91417" rIns="91417" bIns="91417" anchor="ctr" anchorCtr="0">
            <a:noAutofit/>
          </a:bodyPr>
          <a:lstStyle/>
          <a:p>
            <a:pPr algn="ctr"/>
            <a:r>
              <a:rPr lang="en" sz="6000" b="1" i="1" u="sng" dirty="0">
                <a:solidFill>
                  <a:srgbClr val="C00000"/>
                </a:solidFill>
              </a:rPr>
              <a:t>Red Alert</a:t>
            </a:r>
            <a:endParaRPr sz="6000" b="1" i="1" u="sng" dirty="0">
              <a:solidFill>
                <a:srgbClr val="C00000"/>
              </a:solidFill>
            </a:endParaRPr>
          </a:p>
        </p:txBody>
      </p:sp>
      <p:sp>
        <p:nvSpPr>
          <p:cNvPr id="137" name="Google Shape;137;p20"/>
          <p:cNvSpPr txBox="1">
            <a:spLocks noGrp="1"/>
          </p:cNvSpPr>
          <p:nvPr>
            <p:ph type="subTitle" idx="4294967295"/>
          </p:nvPr>
        </p:nvSpPr>
        <p:spPr>
          <a:xfrm>
            <a:off x="682555" y="3165816"/>
            <a:ext cx="7724870" cy="784800"/>
          </a:xfrm>
          <a:prstGeom prst="rect">
            <a:avLst/>
          </a:prstGeom>
        </p:spPr>
        <p:txBody>
          <a:bodyPr spcFirstLastPara="1" wrap="square" lIns="91417" tIns="91417" rIns="91417" bIns="91417" anchor="t" anchorCtr="0">
            <a:noAutofit/>
          </a:bodyPr>
          <a:lstStyle/>
          <a:p>
            <a:pPr marL="28579" indent="0" algn="ctr">
              <a:buNone/>
            </a:pPr>
            <a:r>
              <a:rPr lang="en-US" sz="1800" dirty="0"/>
              <a:t>The lack of health care for former astronauts has long been a sore spot at NASA, but now it threatens the agency's future. Deep space missions beyond the moon, like a mission to Mars, require a better understanding of how extended spaceflight affects the human body.</a:t>
            </a:r>
          </a:p>
        </p:txBody>
      </p:sp>
      <p:grpSp>
        <p:nvGrpSpPr>
          <p:cNvPr id="138" name="Google Shape;138;p20"/>
          <p:cNvGrpSpPr/>
          <p:nvPr/>
        </p:nvGrpSpPr>
        <p:grpSpPr>
          <a:xfrm flipH="1">
            <a:off x="3926905" y="1157988"/>
            <a:ext cx="1187290" cy="1187363"/>
            <a:chOff x="6654650" y="3665275"/>
            <a:chExt cx="409100" cy="409125"/>
          </a:xfrm>
        </p:grpSpPr>
        <p:sp>
          <p:nvSpPr>
            <p:cNvPr id="139" name="Google Shape;13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sp>
          <p:nvSpPr>
            <p:cNvPr id="140" name="Google Shape;14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grpSp>
      <p:grpSp>
        <p:nvGrpSpPr>
          <p:cNvPr id="141" name="Google Shape;141;p20"/>
          <p:cNvGrpSpPr/>
          <p:nvPr/>
        </p:nvGrpSpPr>
        <p:grpSpPr>
          <a:xfrm>
            <a:off x="4748570" y="1286079"/>
            <a:ext cx="468524" cy="468550"/>
            <a:chOff x="570875" y="4322250"/>
            <a:chExt cx="443300" cy="443325"/>
          </a:xfrm>
        </p:grpSpPr>
        <p:sp>
          <p:nvSpPr>
            <p:cNvPr id="142" name="Google Shape;14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sp>
          <p:nvSpPr>
            <p:cNvPr id="143" name="Google Shape;14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sp>
          <p:nvSpPr>
            <p:cNvPr id="144" name="Google Shape;14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sp>
          <p:nvSpPr>
            <p:cNvPr id="145" name="Google Shape;14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pPr>
                <a:buClr>
                  <a:srgbClr val="000000"/>
                </a:buClr>
              </a:pPr>
              <a:endParaRPr sz="1400" kern="0">
                <a:solidFill>
                  <a:srgbClr val="434343"/>
                </a:solidFill>
                <a:cs typeface="Arial"/>
                <a:sym typeface="Arial"/>
              </a:endParaRPr>
            </a:p>
          </p:txBody>
        </p:sp>
      </p:grpSp>
      <p:sp>
        <p:nvSpPr>
          <p:cNvPr id="146" name="Google Shape;146;p20"/>
          <p:cNvSpPr txBox="1">
            <a:spLocks noGrp="1"/>
          </p:cNvSpPr>
          <p:nvPr>
            <p:ph type="sldNum" idx="12"/>
          </p:nvPr>
        </p:nvSpPr>
        <p:spPr>
          <a:xfrm>
            <a:off x="4297650" y="4613400"/>
            <a:ext cx="548700" cy="530100"/>
          </a:xfrm>
          <a:prstGeom prst="rect">
            <a:avLst/>
          </a:prstGeom>
        </p:spPr>
        <p:txBody>
          <a:bodyPr spcFirstLastPara="1" wrap="square" lIns="91417" tIns="91417" rIns="91417" bIns="91417" anchor="ctr" anchorCtr="0">
            <a:noAutofit/>
          </a:bodyPr>
          <a:lstStyle/>
          <a:p>
            <a:fld id="{00000000-1234-1234-1234-123412341234}" type="slidenum">
              <a:rPr lang="en"/>
              <a:pPr/>
              <a:t>10</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554014"/>
            <a:ext cx="2019300" cy="2266950"/>
          </a:xfrm>
          <a:prstGeom prst="rect">
            <a:avLst/>
          </a:prstGeom>
        </p:spPr>
      </p:pic>
    </p:spTree>
    <p:extLst>
      <p:ext uri="{BB962C8B-B14F-4D97-AF65-F5344CB8AC3E}">
        <p14:creationId xmlns:p14="http://schemas.microsoft.com/office/powerpoint/2010/main" val="17407508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p:nvPr/>
        </p:nvSpPr>
        <p:spPr>
          <a:xfrm>
            <a:off x="1876150" y="996225"/>
            <a:ext cx="5391600" cy="783900"/>
          </a:xfrm>
          <a:prstGeom prst="rect">
            <a:avLst/>
          </a:prstGeom>
          <a:solidFill>
            <a:srgbClr val="000000">
              <a:alpha val="20000"/>
            </a:srgbClr>
          </a:solidFill>
          <a:ln>
            <a:noFill/>
          </a:ln>
        </p:spPr>
        <p:txBody>
          <a:bodyPr spcFirstLastPara="1" wrap="square" lIns="91421" tIns="91421" rIns="91421" bIns="91421" anchor="ctr" anchorCtr="0">
            <a:noAutofit/>
          </a:bodyPr>
          <a:lstStyle/>
          <a:p>
            <a:endParaRPr/>
          </a:p>
        </p:txBody>
      </p:sp>
      <p:sp>
        <p:nvSpPr>
          <p:cNvPr id="186" name="Google Shape;186;p24"/>
          <p:cNvSpPr/>
          <p:nvPr/>
        </p:nvSpPr>
        <p:spPr>
          <a:xfrm>
            <a:off x="1839105" y="735546"/>
            <a:ext cx="6693335" cy="2322258"/>
          </a:xfrm>
          <a:prstGeom prst="rect">
            <a:avLst/>
          </a:prstGeom>
          <a:solidFill>
            <a:srgbClr val="FFFFFF"/>
          </a:solidFill>
          <a:ln>
            <a:noFill/>
          </a:ln>
        </p:spPr>
        <p:txBody>
          <a:bodyPr spcFirstLastPara="1" wrap="square" lIns="91421" tIns="91421" rIns="91421" bIns="91421" anchor="ctr" anchorCtr="0">
            <a:noAutofit/>
          </a:bodyPr>
          <a:lstStyle/>
          <a:p>
            <a:endParaRPr/>
          </a:p>
        </p:txBody>
      </p:sp>
      <p:sp>
        <p:nvSpPr>
          <p:cNvPr id="187" name="Google Shape;187;p24"/>
          <p:cNvSpPr txBox="1">
            <a:spLocks noGrp="1"/>
          </p:cNvSpPr>
          <p:nvPr>
            <p:ph type="title" idx="4294967295"/>
          </p:nvPr>
        </p:nvSpPr>
        <p:spPr>
          <a:xfrm>
            <a:off x="2014056" y="843558"/>
            <a:ext cx="6374368" cy="1782198"/>
          </a:xfrm>
          <a:prstGeom prst="rect">
            <a:avLst/>
          </a:prstGeom>
        </p:spPr>
        <p:txBody>
          <a:bodyPr spcFirstLastPara="1" wrap="square" lIns="91421" tIns="91421" rIns="91421" bIns="91421" anchor="ctr" anchorCtr="0">
            <a:noAutofit/>
          </a:bodyPr>
          <a:lstStyle/>
          <a:p>
            <a:pPr algn="just"/>
            <a:r>
              <a:rPr lang="en-US" b="1" dirty="0">
                <a:solidFill>
                  <a:schemeClr val="tx1">
                    <a:lumMod val="75000"/>
                    <a:lumOff val="25000"/>
                  </a:schemeClr>
                </a:solidFill>
              </a:rPr>
              <a:t>NASA astronaut Michael Lopez- </a:t>
            </a:r>
            <a:r>
              <a:rPr lang="en-US" b="1" dirty="0" err="1">
                <a:solidFill>
                  <a:schemeClr val="tx1">
                    <a:lumMod val="75000"/>
                    <a:lumOff val="25000"/>
                  </a:schemeClr>
                </a:solidFill>
              </a:rPr>
              <a:t>Alegria</a:t>
            </a:r>
            <a:r>
              <a:rPr lang="en-US" b="1" dirty="0">
                <a:solidFill>
                  <a:schemeClr val="tx1">
                    <a:lumMod val="75000"/>
                    <a:lumOff val="25000"/>
                  </a:schemeClr>
                </a:solidFill>
              </a:rPr>
              <a:t> flew to space four times for the space agency between 1995 and 2007.</a:t>
            </a:r>
            <a:br>
              <a:rPr lang="en-US" b="1" dirty="0">
                <a:solidFill>
                  <a:schemeClr val="tx1">
                    <a:lumMod val="75000"/>
                    <a:lumOff val="25000"/>
                  </a:schemeClr>
                </a:solidFill>
              </a:rPr>
            </a:br>
            <a:r>
              <a:rPr lang="en-US" b="1" dirty="0">
                <a:solidFill>
                  <a:schemeClr val="tx1">
                    <a:lumMod val="75000"/>
                    <a:lumOff val="25000"/>
                  </a:schemeClr>
                </a:solidFill>
              </a:rPr>
              <a:t>While in space, his eyesight deteriorated, a well-documented medical issue of NASA known about for years.</a:t>
            </a:r>
            <a:endParaRPr sz="1500" b="1" dirty="0">
              <a:solidFill>
                <a:schemeClr val="tx1">
                  <a:lumMod val="75000"/>
                  <a:lumOff val="25000"/>
                </a:schemeClr>
              </a:solidFill>
              <a:latin typeface="Bitter"/>
              <a:ea typeface="Bitter"/>
              <a:cs typeface="Bitter"/>
              <a:sym typeface="Bitter"/>
            </a:endParaRPr>
          </a:p>
        </p:txBody>
      </p:sp>
      <p:sp>
        <p:nvSpPr>
          <p:cNvPr id="188" name="Google Shape;188;p24"/>
          <p:cNvSpPr txBox="1">
            <a:spLocks noGrp="1"/>
          </p:cNvSpPr>
          <p:nvPr>
            <p:ph type="sldNum" idx="12"/>
          </p:nvPr>
        </p:nvSpPr>
        <p:spPr>
          <a:xfrm>
            <a:off x="4297650" y="4613400"/>
            <a:ext cx="548700" cy="530100"/>
          </a:xfrm>
          <a:prstGeom prst="rect">
            <a:avLst/>
          </a:prstGeom>
        </p:spPr>
        <p:txBody>
          <a:bodyPr spcFirstLastPara="1" wrap="square" lIns="91421" tIns="91421" rIns="91421" bIns="91421" anchor="ctr" anchorCtr="0">
            <a:noAutofit/>
          </a:bodyPr>
          <a:lstStyle/>
          <a:p>
            <a:fld id="{00000000-1234-1234-1234-123412341234}" type="slidenum">
              <a:rPr lang="en"/>
              <a:pPr/>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9408" y="2724900"/>
            <a:ext cx="3161064" cy="23671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80528" y="-130629"/>
            <a:ext cx="2476500" cy="2667000"/>
          </a:xfrm>
          <a:prstGeom prst="rect">
            <a:avLst/>
          </a:prstGeom>
        </p:spPr>
      </p:pic>
    </p:spTree>
    <p:extLst>
      <p:ext uri="{BB962C8B-B14F-4D97-AF65-F5344CB8AC3E}">
        <p14:creationId xmlns:p14="http://schemas.microsoft.com/office/powerpoint/2010/main" val="36125943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9"/>
          <p:cNvSpPr txBox="1">
            <a:spLocks noGrp="1"/>
          </p:cNvSpPr>
          <p:nvPr>
            <p:ph type="ctrTitle" idx="4294967295"/>
          </p:nvPr>
        </p:nvSpPr>
        <p:spPr>
          <a:xfrm>
            <a:off x="857224" y="-142894"/>
            <a:ext cx="7653730" cy="1364494"/>
          </a:xfrm>
          <a:prstGeom prst="rect">
            <a:avLst/>
          </a:prstGeom>
        </p:spPr>
        <p:txBody>
          <a:bodyPr spcFirstLastPara="1" wrap="square" lIns="91417" tIns="91417" rIns="91417" bIns="91417" anchor="ctr" anchorCtr="0">
            <a:noAutofit/>
          </a:bodyPr>
          <a:lstStyle/>
          <a:p>
            <a:pPr lvl="0"/>
            <a:r>
              <a:rPr lang="en-US" sz="3200" b="1" u="sng" dirty="0" smtClean="0">
                <a:solidFill>
                  <a:srgbClr val="FF8700"/>
                </a:solidFill>
              </a:rPr>
              <a:t> Human </a:t>
            </a:r>
            <a:r>
              <a:rPr lang="en-US" sz="3200" b="1" u="sng" dirty="0">
                <a:solidFill>
                  <a:srgbClr val="FF8700"/>
                </a:solidFill>
              </a:rPr>
              <a:t>Vestibular System in Space</a:t>
            </a:r>
          </a:p>
        </p:txBody>
      </p:sp>
      <p:sp>
        <p:nvSpPr>
          <p:cNvPr id="147" name="Google Shape;147;p19"/>
          <p:cNvSpPr txBox="1">
            <a:spLocks noGrp="1"/>
          </p:cNvSpPr>
          <p:nvPr>
            <p:ph type="subTitle" idx="4294967295"/>
          </p:nvPr>
        </p:nvSpPr>
        <p:spPr>
          <a:xfrm>
            <a:off x="285720" y="1520898"/>
            <a:ext cx="7150301" cy="3139084"/>
          </a:xfrm>
          <a:prstGeom prst="rect">
            <a:avLst/>
          </a:prstGeom>
        </p:spPr>
        <p:txBody>
          <a:bodyPr spcFirstLastPara="1" wrap="square" lIns="91417" tIns="91417" rIns="91417" bIns="91417" anchor="t" anchorCtr="0">
            <a:noAutofit/>
          </a:bodyPr>
          <a:lstStyle/>
          <a:p>
            <a:pPr marL="38100" indent="0">
              <a:buNone/>
            </a:pPr>
            <a:r>
              <a:rPr lang="en-US" sz="2400" dirty="0"/>
              <a:t>How do </a:t>
            </a:r>
            <a:r>
              <a:rPr lang="en-US" sz="2400" dirty="0" smtClean="0"/>
              <a:t>the </a:t>
            </a:r>
            <a:r>
              <a:rPr lang="en-US" sz="2400" dirty="0"/>
              <a:t>important body senses change or adapt when we fly in an aircraft or enter the microgravity environment of low Earth orbit? Can these sensory and response systems, which work so well here on Earth, provide us with inaccurate and potentially harmful information when we fly as pilots or astronauts? </a:t>
            </a:r>
            <a:endParaRPr lang="en-US" sz="2400" dirty="0" smtClean="0"/>
          </a:p>
          <a:p>
            <a:pPr marL="38100" indent="0">
              <a:buNone/>
            </a:pPr>
            <a:r>
              <a:rPr lang="en-US" sz="2400" b="1" i="1" dirty="0" smtClean="0">
                <a:solidFill>
                  <a:srgbClr val="0070C0"/>
                </a:solidFill>
                <a:latin typeface="Palatino Linotype" pitchFamily="18" charset="0"/>
              </a:rPr>
              <a:t>Let's </a:t>
            </a:r>
            <a:r>
              <a:rPr lang="en-US" sz="2400" b="1" i="1" dirty="0">
                <a:solidFill>
                  <a:srgbClr val="0070C0"/>
                </a:solidFill>
                <a:latin typeface="Palatino Linotype" pitchFamily="18" charset="0"/>
              </a:rPr>
              <a:t>find out!</a:t>
            </a:r>
            <a:endParaRPr lang="en-IN" sz="2400" b="1" i="1" dirty="0">
              <a:solidFill>
                <a:srgbClr val="0070C0"/>
              </a:solidFill>
              <a:latin typeface="Palatino Linotype" pitchFamily="18" charset="0"/>
            </a:endParaRPr>
          </a:p>
        </p:txBody>
      </p:sp>
      <p:grpSp>
        <p:nvGrpSpPr>
          <p:cNvPr id="148" name="Google Shape;148;p19"/>
          <p:cNvGrpSpPr/>
          <p:nvPr/>
        </p:nvGrpSpPr>
        <p:grpSpPr>
          <a:xfrm>
            <a:off x="7141011" y="507618"/>
            <a:ext cx="1645833" cy="1645812"/>
            <a:chOff x="6643075" y="3664250"/>
            <a:chExt cx="407950" cy="407975"/>
          </a:xfrm>
        </p:grpSpPr>
        <p:sp>
          <p:nvSpPr>
            <p:cNvPr id="149" name="Google Shape;149;p1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50" name="Google Shape;150;p1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grpSp>
      <p:grpSp>
        <p:nvGrpSpPr>
          <p:cNvPr id="151" name="Google Shape;151;p19"/>
          <p:cNvGrpSpPr/>
          <p:nvPr/>
        </p:nvGrpSpPr>
        <p:grpSpPr>
          <a:xfrm rot="-587494">
            <a:off x="7271778" y="2414002"/>
            <a:ext cx="676638" cy="676644"/>
            <a:chOff x="576250" y="4319400"/>
            <a:chExt cx="442075" cy="442050"/>
          </a:xfrm>
        </p:grpSpPr>
        <p:sp>
          <p:nvSpPr>
            <p:cNvPr id="152" name="Google Shape;152;p1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53" name="Google Shape;153;p1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54" name="Google Shape;154;p1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55" name="Google Shape;155;p1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grpSp>
      <p:sp>
        <p:nvSpPr>
          <p:cNvPr id="156" name="Google Shape;156;p19"/>
          <p:cNvSpPr/>
          <p:nvPr/>
        </p:nvSpPr>
        <p:spPr>
          <a:xfrm>
            <a:off x="6365361" y="887713"/>
            <a:ext cx="257246" cy="24562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8700"/>
            </a:solidFill>
            <a:prstDash val="solid"/>
            <a:round/>
            <a:headEnd type="none" w="sm" len="sm"/>
            <a:tailEnd type="none" w="sm" len="sm"/>
          </a:ln>
        </p:spPr>
        <p:txBody>
          <a:bodyPr spcFirstLastPara="1" wrap="square" lIns="91417" tIns="91417" rIns="91417" bIns="91417" anchor="ctr" anchorCtr="0">
            <a:noAutofit/>
          </a:bodyPr>
          <a:lstStyle/>
          <a:p>
            <a:pPr>
              <a:buClr>
                <a:srgbClr val="000000"/>
              </a:buClr>
            </a:pPr>
            <a:endParaRPr sz="1400" kern="0">
              <a:solidFill>
                <a:srgbClr val="000000"/>
              </a:solidFill>
              <a:cs typeface="Arial"/>
              <a:sym typeface="Arial"/>
            </a:endParaRPr>
          </a:p>
        </p:txBody>
      </p:sp>
      <p:sp>
        <p:nvSpPr>
          <p:cNvPr id="157" name="Google Shape;157;p19"/>
          <p:cNvSpPr/>
          <p:nvPr/>
        </p:nvSpPr>
        <p:spPr>
          <a:xfrm rot="2697415">
            <a:off x="8060604" y="2145275"/>
            <a:ext cx="390522" cy="372885"/>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8700"/>
            </a:solidFill>
            <a:prstDash val="solid"/>
            <a:round/>
            <a:headEnd type="none" w="sm" len="sm"/>
            <a:tailEnd type="none" w="sm" len="sm"/>
          </a:ln>
        </p:spPr>
        <p:txBody>
          <a:bodyPr spcFirstLastPara="1" wrap="square" lIns="91417" tIns="91417" rIns="91417" bIns="91417" anchor="ctr" anchorCtr="0">
            <a:noAutofit/>
          </a:bodyPr>
          <a:lstStyle/>
          <a:p>
            <a:pPr>
              <a:buClr>
                <a:srgbClr val="000000"/>
              </a:buClr>
            </a:pPr>
            <a:endParaRPr sz="1400" kern="0">
              <a:solidFill>
                <a:srgbClr val="000000"/>
              </a:solidFill>
              <a:cs typeface="Arial"/>
              <a:sym typeface="Arial"/>
            </a:endParaRPr>
          </a:p>
        </p:txBody>
      </p:sp>
      <p:sp>
        <p:nvSpPr>
          <p:cNvPr id="158" name="Google Shape;158;p19"/>
          <p:cNvSpPr/>
          <p:nvPr/>
        </p:nvSpPr>
        <p:spPr>
          <a:xfrm>
            <a:off x="8369548" y="1932402"/>
            <a:ext cx="156409" cy="14941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8700"/>
            </a:solidFill>
            <a:prstDash val="solid"/>
            <a:round/>
            <a:headEnd type="none" w="sm" len="sm"/>
            <a:tailEnd type="none" w="sm" len="sm"/>
          </a:ln>
        </p:spPr>
        <p:txBody>
          <a:bodyPr spcFirstLastPara="1" wrap="square" lIns="91417" tIns="91417" rIns="91417" bIns="91417" anchor="ctr" anchorCtr="0">
            <a:noAutofit/>
          </a:bodyPr>
          <a:lstStyle/>
          <a:p>
            <a:pPr>
              <a:buClr>
                <a:srgbClr val="000000"/>
              </a:buClr>
            </a:pPr>
            <a:endParaRPr sz="1400" kern="0">
              <a:solidFill>
                <a:srgbClr val="000000"/>
              </a:solidFill>
              <a:cs typeface="Arial"/>
              <a:sym typeface="Arial"/>
            </a:endParaRPr>
          </a:p>
        </p:txBody>
      </p:sp>
      <p:sp>
        <p:nvSpPr>
          <p:cNvPr id="159" name="Google Shape;159;p19"/>
          <p:cNvSpPr/>
          <p:nvPr/>
        </p:nvSpPr>
        <p:spPr>
          <a:xfrm rot="1279885">
            <a:off x="6187127" y="1628628"/>
            <a:ext cx="156402" cy="14939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8700"/>
            </a:solidFill>
            <a:prstDash val="solid"/>
            <a:round/>
            <a:headEnd type="none" w="sm" len="sm"/>
            <a:tailEnd type="none" w="sm" len="sm"/>
          </a:ln>
        </p:spPr>
        <p:txBody>
          <a:bodyPr spcFirstLastPara="1" wrap="square" lIns="91417" tIns="91417" rIns="91417" bIns="91417" anchor="ctr" anchorCtr="0">
            <a:noAutofit/>
          </a:bodyPr>
          <a:lstStyle/>
          <a:p>
            <a:pPr>
              <a:buClr>
                <a:srgbClr val="000000"/>
              </a:buClr>
            </a:pPr>
            <a:endParaRPr sz="1400" kern="0">
              <a:solidFill>
                <a:srgbClr val="000000"/>
              </a:solidFill>
              <a:cs typeface="Arial"/>
              <a:sym typeface="Arial"/>
            </a:endParaRPr>
          </a:p>
        </p:txBody>
      </p:sp>
      <p:grpSp>
        <p:nvGrpSpPr>
          <p:cNvPr id="17" name="Group 16">
            <a:extLst>
              <a:ext uri="{FF2B5EF4-FFF2-40B4-BE49-F238E27FC236}">
                <a16:creationId xmlns="" xmlns:a16="http://schemas.microsoft.com/office/drawing/2014/main" id="{9382D051-ACCE-4424-8BEB-79C9B46EE092}"/>
              </a:ext>
            </a:extLst>
          </p:cNvPr>
          <p:cNvGrpSpPr/>
          <p:nvPr/>
        </p:nvGrpSpPr>
        <p:grpSpPr>
          <a:xfrm>
            <a:off x="8129954" y="4236661"/>
            <a:ext cx="762000" cy="762000"/>
            <a:chOff x="381000" y="666750"/>
            <a:chExt cx="838200" cy="838200"/>
          </a:xfrm>
          <a:effectLst>
            <a:outerShdw blurRad="50800" dist="38100" dir="2700000" algn="tl" rotWithShape="0">
              <a:prstClr val="black">
                <a:alpha val="40000"/>
              </a:prstClr>
            </a:outerShdw>
          </a:effectLst>
        </p:grpSpPr>
        <p:sp>
          <p:nvSpPr>
            <p:cNvPr id="18" name="Oval 17">
              <a:extLst>
                <a:ext uri="{FF2B5EF4-FFF2-40B4-BE49-F238E27FC236}">
                  <a16:creationId xmlns="" xmlns:a16="http://schemas.microsoft.com/office/drawing/2014/main" id="{02AF2139-B66A-499B-98B0-4FD8AC7E1F4E}"/>
                </a:ext>
              </a:extLst>
            </p:cNvPr>
            <p:cNvSpPr/>
            <p:nvPr/>
          </p:nvSpPr>
          <p:spPr>
            <a:xfrm>
              <a:off x="457200" y="742950"/>
              <a:ext cx="685800" cy="685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defRPr/>
              </a:pPr>
              <a:r>
                <a:rPr lang="en-US" sz="1400" b="1" kern="0" dirty="0">
                  <a:solidFill>
                    <a:prstClr val="white"/>
                  </a:solidFill>
                  <a:latin typeface="Andalus" pitchFamily="18" charset="-78"/>
                  <a:cs typeface="Andalus" pitchFamily="18" charset="-78"/>
                  <a:sym typeface="Arial"/>
                </a:rPr>
                <a:t>NS</a:t>
              </a:r>
            </a:p>
          </p:txBody>
        </p:sp>
        <p:sp>
          <p:nvSpPr>
            <p:cNvPr id="19" name="Oval 18">
              <a:extLst>
                <a:ext uri="{FF2B5EF4-FFF2-40B4-BE49-F238E27FC236}">
                  <a16:creationId xmlns="" xmlns:a16="http://schemas.microsoft.com/office/drawing/2014/main" id="{EF5813D4-B7AB-4C24-A6E7-8058B092F92D}"/>
                </a:ext>
              </a:extLst>
            </p:cNvPr>
            <p:cNvSpPr/>
            <p:nvPr/>
          </p:nvSpPr>
          <p:spPr>
            <a:xfrm>
              <a:off x="381000" y="666750"/>
              <a:ext cx="838200" cy="838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24">
                <a:defRPr/>
              </a:pPr>
              <a:endParaRPr lang="en-US" sz="1600" b="1" kern="0" dirty="0">
                <a:solidFill>
                  <a:prstClr val="white"/>
                </a:solidFill>
                <a:latin typeface="Andalus" pitchFamily="18" charset="-78"/>
                <a:cs typeface="Andalus" pitchFamily="18" charset="-78"/>
                <a:sym typeface="Arial"/>
              </a:endParaRPr>
            </a:p>
          </p:txBody>
        </p:sp>
      </p:grpSp>
    </p:spTree>
    <p:extLst>
      <p:ext uri="{BB962C8B-B14F-4D97-AF65-F5344CB8AC3E}">
        <p14:creationId xmlns:p14="http://schemas.microsoft.com/office/powerpoint/2010/main" val="3540743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accent1"/>
                </a:solidFill>
              </a:rPr>
              <a:t>Anatomy </a:t>
            </a:r>
            <a:r>
              <a:rPr lang="en-US" altLang="ko-KR" dirty="0" smtClean="0">
                <a:solidFill>
                  <a:schemeClr val="tx1">
                    <a:lumMod val="75000"/>
                    <a:lumOff val="25000"/>
                  </a:schemeClr>
                </a:solidFill>
              </a:rPr>
              <a:t>in its briefcase</a:t>
            </a:r>
            <a:endParaRPr lang="ko-KR" altLang="en-US" dirty="0">
              <a:solidFill>
                <a:schemeClr val="tx1">
                  <a:lumMod val="75000"/>
                  <a:lumOff val="25000"/>
                </a:schemeClr>
              </a:solidFill>
            </a:endParaRPr>
          </a:p>
        </p:txBody>
      </p:sp>
      <p:grpSp>
        <p:nvGrpSpPr>
          <p:cNvPr id="6" name="Group 5"/>
          <p:cNvGrpSpPr/>
          <p:nvPr/>
        </p:nvGrpSpPr>
        <p:grpSpPr>
          <a:xfrm>
            <a:off x="5092068" y="1303738"/>
            <a:ext cx="3550480" cy="524804"/>
            <a:chOff x="803640" y="3362835"/>
            <a:chExt cx="2059657" cy="524804"/>
          </a:xfrm>
        </p:grpSpPr>
        <p:sp>
          <p:nvSpPr>
            <p:cNvPr id="7" name="TextBox 6"/>
            <p:cNvSpPr txBox="1"/>
            <p:nvPr/>
          </p:nvSpPr>
          <p:spPr>
            <a:xfrm>
              <a:off x="803640" y="3579862"/>
              <a:ext cx="2059657" cy="307777"/>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Outer , Middle ,  Inner ear</a:t>
              </a:r>
              <a:endParaRPr lang="ko-KR" altLang="en-US" sz="1400" dirty="0">
                <a:solidFill>
                  <a:schemeClr val="tx1">
                    <a:lumMod val="75000"/>
                    <a:lumOff val="25000"/>
                  </a:schemeClr>
                </a:solidFill>
                <a:cs typeface="Arial" pitchFamily="34" charset="0"/>
              </a:endParaRPr>
            </a:p>
          </p:txBody>
        </p:sp>
        <p:sp>
          <p:nvSpPr>
            <p:cNvPr id="8" name="TextBox 7"/>
            <p:cNvSpPr txBox="1"/>
            <p:nvPr/>
          </p:nvSpPr>
          <p:spPr>
            <a:xfrm>
              <a:off x="803640" y="3362835"/>
              <a:ext cx="2059657"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Ear</a:t>
              </a:r>
              <a:endParaRPr lang="ko-KR" altLang="en-US" sz="1200" b="1" dirty="0">
                <a:solidFill>
                  <a:schemeClr val="tx1">
                    <a:lumMod val="75000"/>
                    <a:lumOff val="25000"/>
                  </a:schemeClr>
                </a:solidFill>
                <a:cs typeface="Arial" pitchFamily="34" charset="0"/>
              </a:endParaRPr>
            </a:p>
          </p:txBody>
        </p:sp>
      </p:grpSp>
      <p:grpSp>
        <p:nvGrpSpPr>
          <p:cNvPr id="9" name="Group 8"/>
          <p:cNvGrpSpPr/>
          <p:nvPr/>
        </p:nvGrpSpPr>
        <p:grpSpPr>
          <a:xfrm>
            <a:off x="5092068" y="2356464"/>
            <a:ext cx="3550480" cy="863358"/>
            <a:chOff x="803640" y="3362835"/>
            <a:chExt cx="2059657" cy="863358"/>
          </a:xfrm>
        </p:grpSpPr>
        <p:sp>
          <p:nvSpPr>
            <p:cNvPr id="10" name="TextBox 9"/>
            <p:cNvSpPr txBox="1"/>
            <p:nvPr/>
          </p:nvSpPr>
          <p:spPr>
            <a:xfrm>
              <a:off x="803640" y="3579862"/>
              <a:ext cx="2059657" cy="646331"/>
            </a:xfrm>
            <a:prstGeom prst="rect">
              <a:avLst/>
            </a:prstGeom>
            <a:noFill/>
          </p:spPr>
          <p:txBody>
            <a:bodyPr wrap="square" rtlCol="0">
              <a:spAutoFit/>
            </a:bodyPr>
            <a:lstStyle/>
            <a:p>
              <a:r>
                <a:rPr lang="en-US" altLang="ko-KR" sz="1200" dirty="0" smtClean="0">
                  <a:solidFill>
                    <a:schemeClr val="tx1">
                      <a:lumMod val="75000"/>
                      <a:lumOff val="25000"/>
                    </a:schemeClr>
                  </a:solidFill>
                  <a:cs typeface="Arial" pitchFamily="34" charset="0"/>
                </a:rPr>
                <a:t>Consists -</a:t>
              </a:r>
            </a:p>
            <a:p>
              <a:r>
                <a:rPr lang="en-US" altLang="ko-KR" sz="1200" b="1" dirty="0" smtClean="0">
                  <a:cs typeface="Arial" pitchFamily="34" charset="0"/>
                </a:rPr>
                <a:t>Cochlea ( The Organ of hearing )</a:t>
              </a:r>
            </a:p>
            <a:p>
              <a:r>
                <a:rPr lang="en-US" altLang="ko-KR" sz="1200" b="1" dirty="0" smtClean="0">
                  <a:cs typeface="Arial" pitchFamily="34" charset="0"/>
                </a:rPr>
                <a:t>Vestibular system ( The </a:t>
              </a:r>
              <a:r>
                <a:rPr lang="en-US" altLang="ko-KR" sz="1200" b="1" dirty="0">
                  <a:cs typeface="Arial" pitchFamily="34" charset="0"/>
                </a:rPr>
                <a:t>O</a:t>
              </a:r>
              <a:r>
                <a:rPr lang="en-US" altLang="ko-KR" sz="1200" b="1" dirty="0" smtClean="0">
                  <a:cs typeface="Arial" pitchFamily="34" charset="0"/>
                </a:rPr>
                <a:t>rgan of Balance)</a:t>
              </a:r>
              <a:endParaRPr lang="ko-KR" altLang="en-US" sz="1200" b="1" dirty="0">
                <a:cs typeface="Arial" pitchFamily="34" charset="0"/>
              </a:endParaRPr>
            </a:p>
          </p:txBody>
        </p:sp>
        <p:sp>
          <p:nvSpPr>
            <p:cNvPr id="11" name="TextBox 10"/>
            <p:cNvSpPr txBox="1"/>
            <p:nvPr/>
          </p:nvSpPr>
          <p:spPr>
            <a:xfrm>
              <a:off x="803640" y="3362835"/>
              <a:ext cx="2059657"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Inner ear</a:t>
              </a:r>
              <a:endParaRPr lang="ko-KR" altLang="en-US" sz="1200" b="1" dirty="0">
                <a:solidFill>
                  <a:schemeClr val="tx1">
                    <a:lumMod val="75000"/>
                    <a:lumOff val="25000"/>
                  </a:schemeClr>
                </a:solidFill>
                <a:cs typeface="Arial" pitchFamily="34" charset="0"/>
              </a:endParaRPr>
            </a:p>
          </p:txBody>
        </p:sp>
      </p:grpSp>
      <p:grpSp>
        <p:nvGrpSpPr>
          <p:cNvPr id="12" name="Group 11"/>
          <p:cNvGrpSpPr/>
          <p:nvPr/>
        </p:nvGrpSpPr>
        <p:grpSpPr>
          <a:xfrm>
            <a:off x="5092068" y="3580600"/>
            <a:ext cx="3550480" cy="955691"/>
            <a:chOff x="803640" y="3362835"/>
            <a:chExt cx="2059657" cy="955691"/>
          </a:xfrm>
        </p:grpSpPr>
        <p:sp>
          <p:nvSpPr>
            <p:cNvPr id="13" name="TextBox 12"/>
            <p:cNvSpPr txBox="1"/>
            <p:nvPr/>
          </p:nvSpPr>
          <p:spPr>
            <a:xfrm>
              <a:off x="803640" y="3579862"/>
              <a:ext cx="2059657" cy="738664"/>
            </a:xfrm>
            <a:prstGeom prst="rect">
              <a:avLst/>
            </a:prstGeom>
            <a:noFill/>
          </p:spPr>
          <p:txBody>
            <a:bodyPr wrap="square" rtlCol="0">
              <a:spAutoFit/>
            </a:bodyPr>
            <a:lstStyle/>
            <a:p>
              <a:pPr marL="171450" indent="-171450">
                <a:buFont typeface="Wingdings" pitchFamily="2" charset="2"/>
                <a:buChar char="ü"/>
              </a:pPr>
              <a:r>
                <a:rPr lang="en-US" altLang="ko-KR" sz="1400" dirty="0" smtClean="0">
                  <a:cs typeface="Arial" pitchFamily="34" charset="0"/>
                </a:rPr>
                <a:t>Semi-circular canals</a:t>
              </a:r>
            </a:p>
            <a:p>
              <a:pPr marL="171450" indent="-171450">
                <a:buFont typeface="Wingdings" pitchFamily="2" charset="2"/>
                <a:buChar char="ü"/>
              </a:pPr>
              <a:r>
                <a:rPr lang="en-US" altLang="ko-KR" sz="1400" dirty="0" smtClean="0">
                  <a:cs typeface="Arial" pitchFamily="34" charset="0"/>
                </a:rPr>
                <a:t>Utricle</a:t>
              </a:r>
            </a:p>
            <a:p>
              <a:pPr marL="171450" indent="-171450">
                <a:buFont typeface="Wingdings" pitchFamily="2" charset="2"/>
                <a:buChar char="ü"/>
              </a:pPr>
              <a:r>
                <a:rPr lang="en-US" altLang="ko-KR" sz="1400" dirty="0" err="1" smtClean="0">
                  <a:cs typeface="Arial" pitchFamily="34" charset="0"/>
                </a:rPr>
                <a:t>Saccule</a:t>
              </a:r>
              <a:r>
                <a:rPr lang="en-US" altLang="ko-KR" sz="1400" dirty="0" smtClean="0">
                  <a:cs typeface="Arial" pitchFamily="34" charset="0"/>
                </a:rPr>
                <a:t>    </a:t>
              </a:r>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14" name="TextBox 13"/>
            <p:cNvSpPr txBox="1"/>
            <p:nvPr/>
          </p:nvSpPr>
          <p:spPr>
            <a:xfrm>
              <a:off x="803640" y="3362835"/>
              <a:ext cx="2059657"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Vestibular System</a:t>
              </a:r>
              <a:endParaRPr lang="ko-KR" altLang="en-US" sz="1200" b="1" dirty="0">
                <a:solidFill>
                  <a:schemeClr val="tx1">
                    <a:lumMod val="75000"/>
                    <a:lumOff val="25000"/>
                  </a:schemeClr>
                </a:solidFill>
                <a:cs typeface="Arial" pitchFamily="34" charset="0"/>
              </a:endParaRPr>
            </a:p>
          </p:txBody>
        </p:sp>
      </p:grpSp>
      <p:sp>
        <p:nvSpPr>
          <p:cNvPr id="18" name="Oval 17"/>
          <p:cNvSpPr/>
          <p:nvPr/>
        </p:nvSpPr>
        <p:spPr>
          <a:xfrm>
            <a:off x="4466084" y="3526546"/>
            <a:ext cx="485364" cy="485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4466084" y="1400402"/>
            <a:ext cx="485364" cy="4853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Oval 20"/>
          <p:cNvSpPr/>
          <p:nvPr/>
        </p:nvSpPr>
        <p:spPr>
          <a:xfrm>
            <a:off x="4466084" y="2309285"/>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TextBox 21"/>
          <p:cNvSpPr txBox="1"/>
          <p:nvPr/>
        </p:nvSpPr>
        <p:spPr>
          <a:xfrm>
            <a:off x="4440925" y="1454133"/>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01</a:t>
            </a:r>
            <a:endParaRPr lang="ko-KR" altLang="en-US" b="1" dirty="0">
              <a:solidFill>
                <a:schemeClr val="bg1"/>
              </a:solidFill>
              <a:cs typeface="Arial" pitchFamily="34" charset="0"/>
            </a:endParaRPr>
          </a:p>
        </p:txBody>
      </p:sp>
      <p:sp>
        <p:nvSpPr>
          <p:cNvPr id="23" name="TextBox 22"/>
          <p:cNvSpPr txBox="1"/>
          <p:nvPr/>
        </p:nvSpPr>
        <p:spPr>
          <a:xfrm>
            <a:off x="4434455" y="2367301"/>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02</a:t>
            </a:r>
            <a:endParaRPr lang="ko-KR" altLang="en-US" b="1" dirty="0">
              <a:solidFill>
                <a:schemeClr val="bg1"/>
              </a:solidFill>
              <a:cs typeface="Arial" pitchFamily="34" charset="0"/>
            </a:endParaRPr>
          </a:p>
        </p:txBody>
      </p:sp>
      <p:sp>
        <p:nvSpPr>
          <p:cNvPr id="24" name="TextBox 23"/>
          <p:cNvSpPr txBox="1"/>
          <p:nvPr/>
        </p:nvSpPr>
        <p:spPr>
          <a:xfrm>
            <a:off x="4427985" y="3570570"/>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03</a:t>
            </a:r>
            <a:endParaRPr lang="ko-KR" altLang="en-US" b="1" dirty="0">
              <a:solidFill>
                <a:schemeClr val="bg1"/>
              </a:solidFill>
              <a:cs typeface="Arial" pitchFamily="34" charset="0"/>
            </a:endParaRPr>
          </a:p>
        </p:txBody>
      </p:sp>
      <p:sp>
        <p:nvSpPr>
          <p:cNvPr id="25" name="TextBox 24"/>
          <p:cNvSpPr txBox="1"/>
          <p:nvPr/>
        </p:nvSpPr>
        <p:spPr>
          <a:xfrm>
            <a:off x="4450090" y="4193637"/>
            <a:ext cx="548622" cy="369332"/>
          </a:xfrm>
          <a:prstGeom prst="rect">
            <a:avLst/>
          </a:prstGeom>
          <a:noFill/>
        </p:spPr>
        <p:txBody>
          <a:bodyPr wrap="square" rtlCol="0">
            <a:spAutoFit/>
          </a:bodyPr>
          <a:lstStyle/>
          <a:p>
            <a:pPr algn="ctr"/>
            <a:r>
              <a:rPr lang="en-US" altLang="ko-KR" b="1" dirty="0">
                <a:solidFill>
                  <a:schemeClr val="bg1"/>
                </a:solidFill>
                <a:cs typeface="Arial" pitchFamily="34" charset="0"/>
              </a:rPr>
              <a:t>04</a:t>
            </a:r>
            <a:endParaRPr lang="ko-KR" altLang="en-US" b="1" dirty="0">
              <a:solidFill>
                <a:schemeClr val="bg1"/>
              </a:solidFill>
              <a:cs typeface="Arial" pitchFamily="34" charset="0"/>
            </a:endParaRPr>
          </a:p>
        </p:txBody>
      </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b="8016"/>
          <a:stretch/>
        </p:blipFill>
        <p:spPr>
          <a:xfrm>
            <a:off x="82636" y="876101"/>
            <a:ext cx="4400655" cy="3083056"/>
          </a:xfrm>
          <a:prstGeom prst="rect">
            <a:avLst/>
          </a:prstGeom>
        </p:spPr>
      </p:pic>
    </p:spTree>
    <p:extLst>
      <p:ext uri="{BB962C8B-B14F-4D97-AF65-F5344CB8AC3E}">
        <p14:creationId xmlns:p14="http://schemas.microsoft.com/office/powerpoint/2010/main" val="4294540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tx1">
                    <a:lumMod val="75000"/>
                    <a:lumOff val="25000"/>
                  </a:schemeClr>
                </a:solidFill>
              </a:rPr>
              <a:t>Why do Astronauts feel Dizzy?</a:t>
            </a:r>
            <a:endParaRPr lang="ko-KR" altLang="en-US" dirty="0">
              <a:solidFill>
                <a:schemeClr val="tx1">
                  <a:lumMod val="75000"/>
                  <a:lumOff val="25000"/>
                </a:schemeClr>
              </a:soli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075043"/>
            <a:ext cx="2143125" cy="2143125"/>
          </a:xfrm>
          <a:prstGeom prst="rect">
            <a:avLst/>
          </a:prstGeom>
          <a:ln>
            <a:noFill/>
          </a:ln>
          <a:effectLst>
            <a:outerShdw blurRad="292100" dist="139700" dir="2700000" algn="tl" rotWithShape="0">
              <a:srgbClr val="333333">
                <a:alpha val="65000"/>
              </a:srgbClr>
            </a:outerShdw>
          </a:effectLst>
        </p:spPr>
      </p:pic>
      <p:sp>
        <p:nvSpPr>
          <p:cNvPr id="27" name="Freeform 26"/>
          <p:cNvSpPr/>
          <p:nvPr/>
        </p:nvSpPr>
        <p:spPr>
          <a:xfrm>
            <a:off x="502246" y="2220152"/>
            <a:ext cx="3686861" cy="1089966"/>
          </a:xfrm>
          <a:custGeom>
            <a:avLst/>
            <a:gdLst>
              <a:gd name="connsiteX0" fmla="*/ 0 w 3650285"/>
              <a:gd name="connsiteY0" fmla="*/ 1104596 h 1177748"/>
              <a:gd name="connsiteX1" fmla="*/ 512064 w 3650285"/>
              <a:gd name="connsiteY1" fmla="*/ 1104596 h 1177748"/>
              <a:gd name="connsiteX2" fmla="*/ 833933 w 3650285"/>
              <a:gd name="connsiteY2" fmla="*/ 826618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77748"/>
              <a:gd name="connsiteX1" fmla="*/ 512064 w 3650285"/>
              <a:gd name="connsiteY1" fmla="*/ 1104596 h 1177748"/>
              <a:gd name="connsiteX2" fmla="*/ 797357 w 3650285"/>
              <a:gd name="connsiteY2" fmla="*/ 716890 h 1177748"/>
              <a:gd name="connsiteX3" fmla="*/ 1294791 w 3650285"/>
              <a:gd name="connsiteY3" fmla="*/ 1177748 h 1177748"/>
              <a:gd name="connsiteX4" fmla="*/ 1360628 w 3650285"/>
              <a:gd name="connsiteY4" fmla="*/ 958292 h 1177748"/>
              <a:gd name="connsiteX5" fmla="*/ 1506932 w 3650285"/>
              <a:gd name="connsiteY5" fmla="*/ 1097280 h 1177748"/>
              <a:gd name="connsiteX6" fmla="*/ 1755648 w 3650285"/>
              <a:gd name="connsiteY6" fmla="*/ 0 h 1177748"/>
              <a:gd name="connsiteX7" fmla="*/ 1814170 w 3650285"/>
              <a:gd name="connsiteY7" fmla="*/ 972922 h 1177748"/>
              <a:gd name="connsiteX8" fmla="*/ 1953159 w 3650285"/>
              <a:gd name="connsiteY8" fmla="*/ 870509 h 1177748"/>
              <a:gd name="connsiteX9" fmla="*/ 1989735 w 3650285"/>
              <a:gd name="connsiteY9" fmla="*/ 987552 h 1177748"/>
              <a:gd name="connsiteX10" fmla="*/ 2187245 w 3650285"/>
              <a:gd name="connsiteY10" fmla="*/ 899770 h 1177748"/>
              <a:gd name="connsiteX11" fmla="*/ 2238452 w 3650285"/>
              <a:gd name="connsiteY11" fmla="*/ 1016813 h 1177748"/>
              <a:gd name="connsiteX12" fmla="*/ 2457908 w 3650285"/>
              <a:gd name="connsiteY12" fmla="*/ 643738 h 1177748"/>
              <a:gd name="connsiteX13" fmla="*/ 2706624 w 3650285"/>
              <a:gd name="connsiteY13" fmla="*/ 914400 h 1177748"/>
              <a:gd name="connsiteX14" fmla="*/ 2787092 w 3650285"/>
              <a:gd name="connsiteY14" fmla="*/ 826618 h 1177748"/>
              <a:gd name="connsiteX15" fmla="*/ 2984602 w 3650285"/>
              <a:gd name="connsiteY15" fmla="*/ 980237 h 1177748"/>
              <a:gd name="connsiteX16" fmla="*/ 3650285 w 3650285"/>
              <a:gd name="connsiteY16" fmla="*/ 965607 h 1177748"/>
              <a:gd name="connsiteX17" fmla="*/ 3650285 w 3650285"/>
              <a:gd name="connsiteY17" fmla="*/ 965607 h 117774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360628 w 3650285"/>
              <a:gd name="connsiteY4" fmla="*/ 958292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506932 w 3650285"/>
              <a:gd name="connsiteY5" fmla="*/ 1097280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104596 h 1163118"/>
              <a:gd name="connsiteX1" fmla="*/ 512064 w 3650285"/>
              <a:gd name="connsiteY1" fmla="*/ 1104596 h 1163118"/>
              <a:gd name="connsiteX2" fmla="*/ 797357 w 3650285"/>
              <a:gd name="connsiteY2" fmla="*/ 716890 h 1163118"/>
              <a:gd name="connsiteX3" fmla="*/ 1097280 w 3650285"/>
              <a:gd name="connsiteY3" fmla="*/ 1163118 h 1163118"/>
              <a:gd name="connsiteX4" fmla="*/ 1258216 w 3650285"/>
              <a:gd name="connsiteY4" fmla="*/ 950977 h 1163118"/>
              <a:gd name="connsiteX5" fmla="*/ 1389889 w 3650285"/>
              <a:gd name="connsiteY5" fmla="*/ 1133856 h 1163118"/>
              <a:gd name="connsiteX6" fmla="*/ 1755648 w 3650285"/>
              <a:gd name="connsiteY6" fmla="*/ 0 h 1163118"/>
              <a:gd name="connsiteX7" fmla="*/ 1814170 w 3650285"/>
              <a:gd name="connsiteY7" fmla="*/ 972922 h 1163118"/>
              <a:gd name="connsiteX8" fmla="*/ 1953159 w 3650285"/>
              <a:gd name="connsiteY8" fmla="*/ 870509 h 1163118"/>
              <a:gd name="connsiteX9" fmla="*/ 1989735 w 3650285"/>
              <a:gd name="connsiteY9" fmla="*/ 987552 h 1163118"/>
              <a:gd name="connsiteX10" fmla="*/ 2187245 w 3650285"/>
              <a:gd name="connsiteY10" fmla="*/ 899770 h 1163118"/>
              <a:gd name="connsiteX11" fmla="*/ 2238452 w 3650285"/>
              <a:gd name="connsiteY11" fmla="*/ 1016813 h 1163118"/>
              <a:gd name="connsiteX12" fmla="*/ 2457908 w 3650285"/>
              <a:gd name="connsiteY12" fmla="*/ 643738 h 1163118"/>
              <a:gd name="connsiteX13" fmla="*/ 2706624 w 3650285"/>
              <a:gd name="connsiteY13" fmla="*/ 914400 h 1163118"/>
              <a:gd name="connsiteX14" fmla="*/ 2787092 w 3650285"/>
              <a:gd name="connsiteY14" fmla="*/ 826618 h 1163118"/>
              <a:gd name="connsiteX15" fmla="*/ 2984602 w 3650285"/>
              <a:gd name="connsiteY15" fmla="*/ 980237 h 1163118"/>
              <a:gd name="connsiteX16" fmla="*/ 3650285 w 3650285"/>
              <a:gd name="connsiteY16" fmla="*/ 965607 h 1163118"/>
              <a:gd name="connsiteX17" fmla="*/ 3650285 w 3650285"/>
              <a:gd name="connsiteY17" fmla="*/ 965607 h 1163118"/>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14170 w 3650285"/>
              <a:gd name="connsiteY7" fmla="*/ 899770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1989735 w 3650285"/>
              <a:gd name="connsiteY9" fmla="*/ 914400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53159 w 3650285"/>
              <a:gd name="connsiteY8" fmla="*/ 797357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87245 w 3650285"/>
              <a:gd name="connsiteY10" fmla="*/ 826618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38452 w 3650285"/>
              <a:gd name="connsiteY11" fmla="*/ 943661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706624 w 3650285"/>
              <a:gd name="connsiteY13" fmla="*/ 841248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87092 w 3650285"/>
              <a:gd name="connsiteY14" fmla="*/ 753466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984602 w 3650285"/>
              <a:gd name="connsiteY15" fmla="*/ 907085 h 1089966"/>
              <a:gd name="connsiteX16" fmla="*/ 3650285 w 3650285"/>
              <a:gd name="connsiteY16" fmla="*/ 892455 h 1089966"/>
              <a:gd name="connsiteX17" fmla="*/ 3650285 w 3650285"/>
              <a:gd name="connsiteY17"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17" fmla="*/ 3650285 w 3650285"/>
              <a:gd name="connsiteY17" fmla="*/ 892455 h 1089966"/>
              <a:gd name="connsiteX0" fmla="*/ 0 w 3710038"/>
              <a:gd name="connsiteY0" fmla="*/ 1031444 h 1089966"/>
              <a:gd name="connsiteX1" fmla="*/ 512064 w 3710038"/>
              <a:gd name="connsiteY1" fmla="*/ 1031444 h 1089966"/>
              <a:gd name="connsiteX2" fmla="*/ 797357 w 3710038"/>
              <a:gd name="connsiteY2" fmla="*/ 643738 h 1089966"/>
              <a:gd name="connsiteX3" fmla="*/ 1097280 w 3710038"/>
              <a:gd name="connsiteY3" fmla="*/ 1089966 h 1089966"/>
              <a:gd name="connsiteX4" fmla="*/ 1258216 w 3710038"/>
              <a:gd name="connsiteY4" fmla="*/ 877825 h 1089966"/>
              <a:gd name="connsiteX5" fmla="*/ 1389889 w 3710038"/>
              <a:gd name="connsiteY5" fmla="*/ 1060704 h 1089966"/>
              <a:gd name="connsiteX6" fmla="*/ 1609344 w 3710038"/>
              <a:gd name="connsiteY6" fmla="*/ 0 h 1089966"/>
              <a:gd name="connsiteX7" fmla="*/ 1865376 w 3710038"/>
              <a:gd name="connsiteY7" fmla="*/ 1024128 h 1089966"/>
              <a:gd name="connsiteX8" fmla="*/ 1982420 w 3710038"/>
              <a:gd name="connsiteY8" fmla="*/ 870509 h 1089966"/>
              <a:gd name="connsiteX9" fmla="*/ 2040942 w 3710038"/>
              <a:gd name="connsiteY9" fmla="*/ 1016813 h 1089966"/>
              <a:gd name="connsiteX10" fmla="*/ 2172614 w 3710038"/>
              <a:gd name="connsiteY10" fmla="*/ 892455 h 1089966"/>
              <a:gd name="connsiteX11" fmla="*/ 2275028 w 3710038"/>
              <a:gd name="connsiteY11" fmla="*/ 994868 h 1089966"/>
              <a:gd name="connsiteX12" fmla="*/ 2457908 w 3710038"/>
              <a:gd name="connsiteY12" fmla="*/ 570586 h 1089966"/>
              <a:gd name="connsiteX13" fmla="*/ 2626156 w 3710038"/>
              <a:gd name="connsiteY13" fmla="*/ 929030 h 1089966"/>
              <a:gd name="connsiteX14" fmla="*/ 2772461 w 3710038"/>
              <a:gd name="connsiteY14" fmla="*/ 790042 h 1089966"/>
              <a:gd name="connsiteX15" fmla="*/ 2896819 w 3710038"/>
              <a:gd name="connsiteY15" fmla="*/ 987552 h 1089966"/>
              <a:gd name="connsiteX16" fmla="*/ 3650285 w 3710038"/>
              <a:gd name="connsiteY16" fmla="*/ 892455 h 1089966"/>
              <a:gd name="connsiteX17" fmla="*/ 3664916 w 3710038"/>
              <a:gd name="connsiteY17" fmla="*/ 1053390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892455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50285"/>
              <a:gd name="connsiteY0" fmla="*/ 1031444 h 1089966"/>
              <a:gd name="connsiteX1" fmla="*/ 512064 w 3650285"/>
              <a:gd name="connsiteY1" fmla="*/ 1031444 h 1089966"/>
              <a:gd name="connsiteX2" fmla="*/ 797357 w 3650285"/>
              <a:gd name="connsiteY2" fmla="*/ 643738 h 1089966"/>
              <a:gd name="connsiteX3" fmla="*/ 1097280 w 3650285"/>
              <a:gd name="connsiteY3" fmla="*/ 1089966 h 1089966"/>
              <a:gd name="connsiteX4" fmla="*/ 1258216 w 3650285"/>
              <a:gd name="connsiteY4" fmla="*/ 877825 h 1089966"/>
              <a:gd name="connsiteX5" fmla="*/ 1389889 w 3650285"/>
              <a:gd name="connsiteY5" fmla="*/ 1060704 h 1089966"/>
              <a:gd name="connsiteX6" fmla="*/ 1609344 w 3650285"/>
              <a:gd name="connsiteY6" fmla="*/ 0 h 1089966"/>
              <a:gd name="connsiteX7" fmla="*/ 1865376 w 3650285"/>
              <a:gd name="connsiteY7" fmla="*/ 1024128 h 1089966"/>
              <a:gd name="connsiteX8" fmla="*/ 1982420 w 3650285"/>
              <a:gd name="connsiteY8" fmla="*/ 870509 h 1089966"/>
              <a:gd name="connsiteX9" fmla="*/ 2040942 w 3650285"/>
              <a:gd name="connsiteY9" fmla="*/ 1016813 h 1089966"/>
              <a:gd name="connsiteX10" fmla="*/ 2172614 w 3650285"/>
              <a:gd name="connsiteY10" fmla="*/ 892455 h 1089966"/>
              <a:gd name="connsiteX11" fmla="*/ 2275028 w 3650285"/>
              <a:gd name="connsiteY11" fmla="*/ 994868 h 1089966"/>
              <a:gd name="connsiteX12" fmla="*/ 2457908 w 3650285"/>
              <a:gd name="connsiteY12" fmla="*/ 570586 h 1089966"/>
              <a:gd name="connsiteX13" fmla="*/ 2626156 w 3650285"/>
              <a:gd name="connsiteY13" fmla="*/ 929030 h 1089966"/>
              <a:gd name="connsiteX14" fmla="*/ 2772461 w 3650285"/>
              <a:gd name="connsiteY14" fmla="*/ 790042 h 1089966"/>
              <a:gd name="connsiteX15" fmla="*/ 2896819 w 3650285"/>
              <a:gd name="connsiteY15" fmla="*/ 987552 h 1089966"/>
              <a:gd name="connsiteX16" fmla="*/ 3650285 w 3650285"/>
              <a:gd name="connsiteY16" fmla="*/ 965607 h 1089966"/>
              <a:gd name="connsiteX0" fmla="*/ 0 w 3664916"/>
              <a:gd name="connsiteY0" fmla="*/ 1031444 h 1089966"/>
              <a:gd name="connsiteX1" fmla="*/ 512064 w 3664916"/>
              <a:gd name="connsiteY1" fmla="*/ 1031444 h 1089966"/>
              <a:gd name="connsiteX2" fmla="*/ 797357 w 3664916"/>
              <a:gd name="connsiteY2" fmla="*/ 643738 h 1089966"/>
              <a:gd name="connsiteX3" fmla="*/ 1097280 w 3664916"/>
              <a:gd name="connsiteY3" fmla="*/ 1089966 h 1089966"/>
              <a:gd name="connsiteX4" fmla="*/ 1258216 w 3664916"/>
              <a:gd name="connsiteY4" fmla="*/ 877825 h 1089966"/>
              <a:gd name="connsiteX5" fmla="*/ 1389889 w 3664916"/>
              <a:gd name="connsiteY5" fmla="*/ 1060704 h 1089966"/>
              <a:gd name="connsiteX6" fmla="*/ 1609344 w 3664916"/>
              <a:gd name="connsiteY6" fmla="*/ 0 h 1089966"/>
              <a:gd name="connsiteX7" fmla="*/ 1865376 w 3664916"/>
              <a:gd name="connsiteY7" fmla="*/ 1024128 h 1089966"/>
              <a:gd name="connsiteX8" fmla="*/ 1982420 w 3664916"/>
              <a:gd name="connsiteY8" fmla="*/ 870509 h 1089966"/>
              <a:gd name="connsiteX9" fmla="*/ 2040942 w 3664916"/>
              <a:gd name="connsiteY9" fmla="*/ 1016813 h 1089966"/>
              <a:gd name="connsiteX10" fmla="*/ 2172614 w 3664916"/>
              <a:gd name="connsiteY10" fmla="*/ 892455 h 1089966"/>
              <a:gd name="connsiteX11" fmla="*/ 2275028 w 3664916"/>
              <a:gd name="connsiteY11" fmla="*/ 994868 h 1089966"/>
              <a:gd name="connsiteX12" fmla="*/ 2457908 w 3664916"/>
              <a:gd name="connsiteY12" fmla="*/ 570586 h 1089966"/>
              <a:gd name="connsiteX13" fmla="*/ 2626156 w 3664916"/>
              <a:gd name="connsiteY13" fmla="*/ 929030 h 1089966"/>
              <a:gd name="connsiteX14" fmla="*/ 2772461 w 3664916"/>
              <a:gd name="connsiteY14" fmla="*/ 790042 h 1089966"/>
              <a:gd name="connsiteX15" fmla="*/ 2896819 w 3664916"/>
              <a:gd name="connsiteY15" fmla="*/ 987552 h 1089966"/>
              <a:gd name="connsiteX16" fmla="*/ 3664916 w 3664916"/>
              <a:gd name="connsiteY16" fmla="*/ 943661 h 1089966"/>
              <a:gd name="connsiteX0" fmla="*/ 0 w 3686861"/>
              <a:gd name="connsiteY0" fmla="*/ 1031444 h 1089966"/>
              <a:gd name="connsiteX1" fmla="*/ 512064 w 3686861"/>
              <a:gd name="connsiteY1" fmla="*/ 1031444 h 1089966"/>
              <a:gd name="connsiteX2" fmla="*/ 797357 w 3686861"/>
              <a:gd name="connsiteY2" fmla="*/ 643738 h 1089966"/>
              <a:gd name="connsiteX3" fmla="*/ 1097280 w 3686861"/>
              <a:gd name="connsiteY3" fmla="*/ 1089966 h 1089966"/>
              <a:gd name="connsiteX4" fmla="*/ 1258216 w 3686861"/>
              <a:gd name="connsiteY4" fmla="*/ 877825 h 1089966"/>
              <a:gd name="connsiteX5" fmla="*/ 1389889 w 3686861"/>
              <a:gd name="connsiteY5" fmla="*/ 1060704 h 1089966"/>
              <a:gd name="connsiteX6" fmla="*/ 1609344 w 3686861"/>
              <a:gd name="connsiteY6" fmla="*/ 0 h 1089966"/>
              <a:gd name="connsiteX7" fmla="*/ 1865376 w 3686861"/>
              <a:gd name="connsiteY7" fmla="*/ 1024128 h 1089966"/>
              <a:gd name="connsiteX8" fmla="*/ 1982420 w 3686861"/>
              <a:gd name="connsiteY8" fmla="*/ 870509 h 1089966"/>
              <a:gd name="connsiteX9" fmla="*/ 2040942 w 3686861"/>
              <a:gd name="connsiteY9" fmla="*/ 1016813 h 1089966"/>
              <a:gd name="connsiteX10" fmla="*/ 2172614 w 3686861"/>
              <a:gd name="connsiteY10" fmla="*/ 892455 h 1089966"/>
              <a:gd name="connsiteX11" fmla="*/ 2275028 w 3686861"/>
              <a:gd name="connsiteY11" fmla="*/ 994868 h 1089966"/>
              <a:gd name="connsiteX12" fmla="*/ 2457908 w 3686861"/>
              <a:gd name="connsiteY12" fmla="*/ 570586 h 1089966"/>
              <a:gd name="connsiteX13" fmla="*/ 2626156 w 3686861"/>
              <a:gd name="connsiteY13" fmla="*/ 929030 h 1089966"/>
              <a:gd name="connsiteX14" fmla="*/ 2772461 w 3686861"/>
              <a:gd name="connsiteY14" fmla="*/ 790042 h 1089966"/>
              <a:gd name="connsiteX15" fmla="*/ 2896819 w 3686861"/>
              <a:gd name="connsiteY15" fmla="*/ 987552 h 1089966"/>
              <a:gd name="connsiteX16" fmla="*/ 3686861 w 3686861"/>
              <a:gd name="connsiteY16" fmla="*/ 972922 h 108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6861" h="1089966">
                <a:moveTo>
                  <a:pt x="0" y="1031444"/>
                </a:moveTo>
                <a:lnTo>
                  <a:pt x="512064" y="1031444"/>
                </a:lnTo>
                <a:lnTo>
                  <a:pt x="797357" y="643738"/>
                </a:lnTo>
                <a:lnTo>
                  <a:pt x="1097280" y="1089966"/>
                </a:lnTo>
                <a:lnTo>
                  <a:pt x="1258216" y="877825"/>
                </a:lnTo>
                <a:lnTo>
                  <a:pt x="1389889" y="1060704"/>
                </a:lnTo>
                <a:lnTo>
                  <a:pt x="1609344" y="0"/>
                </a:lnTo>
                <a:lnTo>
                  <a:pt x="1865376" y="1024128"/>
                </a:lnTo>
                <a:lnTo>
                  <a:pt x="1982420" y="870509"/>
                </a:lnTo>
                <a:lnTo>
                  <a:pt x="2040942" y="1016813"/>
                </a:lnTo>
                <a:lnTo>
                  <a:pt x="2172614" y="892455"/>
                </a:lnTo>
                <a:lnTo>
                  <a:pt x="2275028" y="994868"/>
                </a:lnTo>
                <a:lnTo>
                  <a:pt x="2457908" y="570586"/>
                </a:lnTo>
                <a:lnTo>
                  <a:pt x="2626156" y="929030"/>
                </a:lnTo>
                <a:lnTo>
                  <a:pt x="2772461" y="790042"/>
                </a:lnTo>
                <a:lnTo>
                  <a:pt x="2896819" y="987552"/>
                </a:lnTo>
                <a:cubicBezTo>
                  <a:pt x="3147974" y="955853"/>
                  <a:pt x="3529584" y="976580"/>
                  <a:pt x="3686861" y="972922"/>
                </a:cubicBezTo>
              </a:path>
            </a:pathLst>
          </a:custGeom>
          <a:ln/>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3" name="TextBox 2"/>
          <p:cNvSpPr txBox="1"/>
          <p:nvPr/>
        </p:nvSpPr>
        <p:spPr>
          <a:xfrm>
            <a:off x="4572000" y="1075043"/>
            <a:ext cx="3816424" cy="369332"/>
          </a:xfrm>
          <a:prstGeom prst="rect">
            <a:avLst/>
          </a:prstGeom>
          <a:noFill/>
        </p:spPr>
        <p:txBody>
          <a:bodyPr wrap="square" rtlCol="0">
            <a:spAutoFit/>
          </a:bodyPr>
          <a:lstStyle/>
          <a:p>
            <a:endParaRPr lang="en-IN" dirty="0"/>
          </a:p>
        </p:txBody>
      </p:sp>
      <p:sp>
        <p:nvSpPr>
          <p:cNvPr id="4" name="Rectangle 3"/>
          <p:cNvSpPr/>
          <p:nvPr/>
        </p:nvSpPr>
        <p:spPr>
          <a:xfrm>
            <a:off x="3995936" y="915566"/>
            <a:ext cx="4761023" cy="3693319"/>
          </a:xfrm>
          <a:prstGeom prst="rect">
            <a:avLst/>
          </a:prstGeom>
        </p:spPr>
        <p:txBody>
          <a:bodyPr wrap="square">
            <a:spAutoFit/>
          </a:bodyPr>
          <a:lstStyle/>
          <a:p>
            <a:pPr marL="285750" indent="-285750">
              <a:buFont typeface="Wingdings" pitchFamily="2" charset="2"/>
              <a:buChar char="Ø"/>
            </a:pPr>
            <a:r>
              <a:rPr lang="en-US" dirty="0">
                <a:latin typeface="Arial Rounded MT Bold" pitchFamily="34" charset="0"/>
              </a:rPr>
              <a:t>The </a:t>
            </a:r>
            <a:r>
              <a:rPr lang="en-US" dirty="0" err="1" smtClean="0">
                <a:latin typeface="Arial Rounded MT Bold" pitchFamily="34" charset="0"/>
              </a:rPr>
              <a:t>Otoliths</a:t>
            </a:r>
            <a:r>
              <a:rPr lang="en-US" dirty="0" smtClean="0">
                <a:latin typeface="Arial Rounded MT Bold" pitchFamily="34" charset="0"/>
              </a:rPr>
              <a:t> needs pressure for </a:t>
            </a:r>
            <a:r>
              <a:rPr lang="en-US" dirty="0">
                <a:latin typeface="Arial Rounded MT Bold" pitchFamily="34" charset="0"/>
              </a:rPr>
              <a:t>them to work properly. </a:t>
            </a:r>
            <a:endParaRPr lang="en-US" dirty="0" smtClean="0">
              <a:latin typeface="Arial Rounded MT Bold" pitchFamily="34" charset="0"/>
            </a:endParaRPr>
          </a:p>
          <a:p>
            <a:pPr marL="285750" indent="-285750">
              <a:buFont typeface="Wingdings" pitchFamily="2" charset="2"/>
              <a:buChar char="Ø"/>
            </a:pPr>
            <a:endParaRPr lang="en-US" dirty="0" smtClean="0">
              <a:latin typeface="Arial Rounded MT Bold" pitchFamily="34" charset="0"/>
            </a:endParaRPr>
          </a:p>
          <a:p>
            <a:pPr marL="285750" indent="-285750">
              <a:buFont typeface="Wingdings" pitchFamily="2" charset="2"/>
              <a:buChar char="Ø"/>
            </a:pPr>
            <a:endParaRPr lang="en-US" dirty="0" smtClean="0">
              <a:latin typeface="Arial Rounded MT Bold" pitchFamily="34" charset="0"/>
            </a:endParaRPr>
          </a:p>
          <a:p>
            <a:pPr marL="285750" indent="-285750">
              <a:buFont typeface="Wingdings" pitchFamily="2" charset="2"/>
              <a:buChar char="Ø"/>
            </a:pPr>
            <a:r>
              <a:rPr lang="en-US" dirty="0" smtClean="0">
                <a:latin typeface="Arial Rounded MT Bold" pitchFamily="34" charset="0"/>
              </a:rPr>
              <a:t>Without </a:t>
            </a:r>
            <a:r>
              <a:rPr lang="en-US" dirty="0">
                <a:latin typeface="Arial Rounded MT Bold" pitchFamily="34" charset="0"/>
              </a:rPr>
              <a:t>pressure in outer space, the </a:t>
            </a:r>
            <a:r>
              <a:rPr lang="en-US" dirty="0" err="1">
                <a:latin typeface="Arial Rounded MT Bold" pitchFamily="34" charset="0"/>
              </a:rPr>
              <a:t>otoliths</a:t>
            </a:r>
            <a:r>
              <a:rPr lang="en-US" dirty="0">
                <a:latin typeface="Arial Rounded MT Bold" pitchFamily="34" charset="0"/>
              </a:rPr>
              <a:t> no longer move back and </a:t>
            </a:r>
            <a:r>
              <a:rPr lang="en-US" dirty="0" smtClean="0">
                <a:latin typeface="Arial Rounded MT Bold" pitchFamily="34" charset="0"/>
              </a:rPr>
              <a:t>forth; but if move , </a:t>
            </a:r>
            <a:r>
              <a:rPr lang="en-US" dirty="0">
                <a:latin typeface="Arial Rounded MT Bold" pitchFamily="34" charset="0"/>
              </a:rPr>
              <a:t>they do so independently of any force of gravity. </a:t>
            </a:r>
            <a:endParaRPr lang="en-US" dirty="0" smtClean="0">
              <a:latin typeface="Arial Rounded MT Bold" pitchFamily="34" charset="0"/>
            </a:endParaRPr>
          </a:p>
          <a:p>
            <a:pPr marL="285750" indent="-285750">
              <a:buFont typeface="Wingdings" pitchFamily="2" charset="2"/>
              <a:buChar char="Ø"/>
            </a:pPr>
            <a:endParaRPr lang="en-US" dirty="0" smtClean="0">
              <a:latin typeface="Arial Rounded MT Bold" pitchFamily="34" charset="0"/>
            </a:endParaRPr>
          </a:p>
          <a:p>
            <a:pPr marL="285750" indent="-285750">
              <a:buFont typeface="Wingdings" pitchFamily="2" charset="2"/>
              <a:buChar char="Ø"/>
            </a:pPr>
            <a:endParaRPr lang="en-US" dirty="0">
              <a:latin typeface="Arial Rounded MT Bold" pitchFamily="34" charset="0"/>
            </a:endParaRPr>
          </a:p>
          <a:p>
            <a:pPr marL="285750" indent="-285750">
              <a:buFont typeface="Wingdings" pitchFamily="2" charset="2"/>
              <a:buChar char="Ø"/>
            </a:pPr>
            <a:r>
              <a:rPr lang="en-US" dirty="0" smtClean="0">
                <a:latin typeface="Arial Rounded MT Bold" pitchFamily="34" charset="0"/>
              </a:rPr>
              <a:t>Consequently</a:t>
            </a:r>
            <a:r>
              <a:rPr lang="en-US" dirty="0">
                <a:latin typeface="Arial Rounded MT Bold" pitchFamily="34" charset="0"/>
              </a:rPr>
              <a:t>, the </a:t>
            </a:r>
            <a:r>
              <a:rPr lang="en-US" dirty="0" err="1">
                <a:latin typeface="Arial Rounded MT Bold" pitchFamily="34" charset="0"/>
              </a:rPr>
              <a:t>otoliths</a:t>
            </a:r>
            <a:r>
              <a:rPr lang="en-US" dirty="0">
                <a:latin typeface="Arial Rounded MT Bold" pitchFamily="34" charset="0"/>
              </a:rPr>
              <a:t> are unable to give the correct signal to the </a:t>
            </a:r>
            <a:r>
              <a:rPr lang="en-US" dirty="0" smtClean="0">
                <a:latin typeface="Arial Rounded MT Bold" pitchFamily="34" charset="0"/>
              </a:rPr>
              <a:t>Astronaut’s </a:t>
            </a:r>
            <a:r>
              <a:rPr lang="en-US" dirty="0">
                <a:latin typeface="Arial Rounded MT Bold" pitchFamily="34" charset="0"/>
              </a:rPr>
              <a:t>brain.</a:t>
            </a:r>
            <a:endParaRPr lang="en-IN" dirty="0">
              <a:latin typeface="Arial Rounded MT Bold" pitchFamily="34" charset="0"/>
            </a:endParaRPr>
          </a:p>
        </p:txBody>
      </p:sp>
      <p:grpSp>
        <p:nvGrpSpPr>
          <p:cNvPr id="29" name="Google Shape;573;p40"/>
          <p:cNvGrpSpPr/>
          <p:nvPr/>
        </p:nvGrpSpPr>
        <p:grpSpPr>
          <a:xfrm>
            <a:off x="8818045" y="0"/>
            <a:ext cx="316428" cy="316445"/>
            <a:chOff x="570875" y="4322250"/>
            <a:chExt cx="443300" cy="443325"/>
          </a:xfrm>
        </p:grpSpPr>
        <p:sp>
          <p:nvSpPr>
            <p:cNvPr id="30" name="Google Shape;574;p4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34343"/>
                </a:solidFill>
              </a:endParaRPr>
            </a:p>
          </p:txBody>
        </p:sp>
        <p:sp>
          <p:nvSpPr>
            <p:cNvPr id="31" name="Google Shape;575;p4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34343"/>
                </a:solidFill>
              </a:endParaRPr>
            </a:p>
          </p:txBody>
        </p:sp>
        <p:sp>
          <p:nvSpPr>
            <p:cNvPr id="32" name="Google Shape;576;p4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34343"/>
                </a:solidFill>
              </a:endParaRPr>
            </a:p>
          </p:txBody>
        </p:sp>
        <p:sp>
          <p:nvSpPr>
            <p:cNvPr id="33" name="Google Shape;577;p4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434343"/>
                </a:solidFill>
              </a:endParaRPr>
            </a:p>
          </p:txBody>
        </p:sp>
      </p:grpSp>
      <p:sp>
        <p:nvSpPr>
          <p:cNvPr id="34" name="Freeform 33">
            <a:extLst>
              <a:ext uri="{FF2B5EF4-FFF2-40B4-BE49-F238E27FC236}">
                <a16:creationId xmlns="" xmlns:a16="http://schemas.microsoft.com/office/drawing/2014/main" xmlns:lc="http://schemas.openxmlformats.org/drawingml/2006/lockedCanvas" id="{5A924DB7-CF77-4732-B5FC-F278CE2D221F}"/>
              </a:ext>
            </a:extLst>
          </p:cNvPr>
          <p:cNvSpPr/>
          <p:nvPr/>
        </p:nvSpPr>
        <p:spPr>
          <a:xfrm>
            <a:off x="3739811" y="3867894"/>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648142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63888" y="2067694"/>
            <a:ext cx="5580112" cy="1584175"/>
          </a:xfrm>
        </p:spPr>
        <p:txBody>
          <a:bodyPr/>
          <a:lstStyle/>
          <a:p>
            <a:pPr algn="ctr"/>
            <a:r>
              <a:rPr lang="en-US" sz="2400" b="1" i="1" dirty="0"/>
              <a:t>To help their bodies adapt to outer </a:t>
            </a:r>
            <a:endParaRPr lang="en-US" sz="2400" b="1" i="1" dirty="0" smtClean="0"/>
          </a:p>
          <a:p>
            <a:pPr algn="ctr"/>
            <a:r>
              <a:rPr lang="en-US" sz="2400" b="1" i="1" dirty="0" smtClean="0"/>
              <a:t>space</a:t>
            </a:r>
            <a:r>
              <a:rPr lang="en-US" sz="2400" b="1" i="1" dirty="0"/>
              <a:t>, astronauts take medication, </a:t>
            </a:r>
            <a:endParaRPr lang="en-US" sz="2400" b="1" i="1" dirty="0" smtClean="0"/>
          </a:p>
          <a:p>
            <a:pPr algn="ctr"/>
            <a:r>
              <a:rPr lang="en-US" sz="2400" b="1" i="1" dirty="0" smtClean="0"/>
              <a:t>such </a:t>
            </a:r>
            <a:r>
              <a:rPr lang="en-US" sz="2400" b="1" i="1" dirty="0"/>
              <a:t>as Gravol®.</a:t>
            </a:r>
            <a:endParaRPr lang="ko-KR" altLang="en-US" sz="2400" b="1" i="1" dirty="0"/>
          </a:p>
        </p:txBody>
      </p:sp>
      <p:pic>
        <p:nvPicPr>
          <p:cNvPr id="7" name="그림 개체 틀 6">
            <a:extLst>
              <a:ext uri="{FF2B5EF4-FFF2-40B4-BE49-F238E27FC236}">
                <a16:creationId xmlns="" xmlns:a16="http://schemas.microsoft.com/office/drawing/2014/main" id="{8CDF9CEC-8D72-412A-9CA9-CBCDCAD1E4E7}"/>
              </a:ext>
            </a:extLst>
          </p:cNvPr>
          <p:cNvPicPr>
            <a:picLocks noGrp="1" noChangeAspect="1"/>
          </p:cNvPicPr>
          <p:nvPr>
            <p:ph type="pic" idx="1"/>
          </p:nvPr>
        </p:nvPicPr>
        <p:blipFill>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6901" r="16901"/>
          <a:stretch>
            <a:fillRect/>
          </a:stretch>
        </p:blipFill>
        <p:spPr/>
      </p:pic>
    </p:spTree>
    <p:extLst>
      <p:ext uri="{BB962C8B-B14F-4D97-AF65-F5344CB8AC3E}">
        <p14:creationId xmlns:p14="http://schemas.microsoft.com/office/powerpoint/2010/main" val="23090300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title"/>
          </p:nvPr>
        </p:nvSpPr>
        <p:spPr>
          <a:xfrm>
            <a:off x="691200" y="0"/>
            <a:ext cx="7761600" cy="96907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endParaRPr dirty="0"/>
          </a:p>
        </p:txBody>
      </p:sp>
      <p:sp>
        <p:nvSpPr>
          <p:cNvPr id="138" name="Google Shape;138;p20"/>
          <p:cNvSpPr txBox="1">
            <a:spLocks noGrp="1"/>
          </p:cNvSpPr>
          <p:nvPr>
            <p:ph type="body" idx="1"/>
          </p:nvPr>
        </p:nvSpPr>
        <p:spPr>
          <a:xfrm>
            <a:off x="691200" y="1504294"/>
            <a:ext cx="4672888" cy="3299704"/>
          </a:xfrm>
          <a:prstGeom prst="rect">
            <a:avLst/>
          </a:prstGeom>
        </p:spPr>
        <p:txBody>
          <a:bodyPr spcFirstLastPara="1" wrap="square" lIns="91425" tIns="91425" rIns="91425" bIns="91425" anchor="b" anchorCtr="0">
            <a:noAutofit/>
          </a:bodyPr>
          <a:lstStyle/>
          <a:p>
            <a:pPr marL="76200" indent="0" algn="ctr">
              <a:buNone/>
            </a:pPr>
            <a:r>
              <a:rPr lang="en-US" sz="2400" dirty="0" smtClean="0">
                <a:latin typeface="Arial Rounded MT Bold" pitchFamily="34" charset="0"/>
              </a:rPr>
              <a:t>These medicines restrict </a:t>
            </a:r>
            <a:r>
              <a:rPr lang="en-US" sz="2400" smtClean="0">
                <a:latin typeface="Arial Rounded MT Bold" pitchFamily="34" charset="0"/>
              </a:rPr>
              <a:t>the Astronauts </a:t>
            </a:r>
            <a:r>
              <a:rPr lang="en-US" sz="2400" dirty="0" smtClean="0">
                <a:latin typeface="Arial Rounded MT Bold" pitchFamily="34" charset="0"/>
              </a:rPr>
              <a:t>from </a:t>
            </a:r>
            <a:r>
              <a:rPr lang="en-US" sz="2400" dirty="0">
                <a:latin typeface="Arial Rounded MT Bold" pitchFamily="34" charset="0"/>
              </a:rPr>
              <a:t>doing </a:t>
            </a:r>
            <a:endParaRPr lang="en-US" sz="2400" dirty="0" smtClean="0">
              <a:latin typeface="Arial Rounded MT Bold" pitchFamily="34" charset="0"/>
            </a:endParaRPr>
          </a:p>
          <a:p>
            <a:pPr marL="76200" indent="0" algn="ctr">
              <a:buNone/>
            </a:pPr>
            <a:r>
              <a:rPr lang="en-US" sz="2400" dirty="0" smtClean="0">
                <a:latin typeface="Arial Rounded MT Bold" pitchFamily="34" charset="0"/>
              </a:rPr>
              <a:t>strenuous </a:t>
            </a:r>
            <a:r>
              <a:rPr lang="en-US" sz="2400" dirty="0">
                <a:latin typeface="Arial Rounded MT Bold" pitchFamily="34" charset="0"/>
              </a:rPr>
              <a:t>or highly technical </a:t>
            </a:r>
            <a:endParaRPr lang="en-US" sz="2400" dirty="0" smtClean="0">
              <a:latin typeface="Arial Rounded MT Bold" pitchFamily="34" charset="0"/>
            </a:endParaRPr>
          </a:p>
          <a:p>
            <a:pPr marL="76200" indent="0" algn="ctr">
              <a:buNone/>
            </a:pPr>
            <a:r>
              <a:rPr lang="en-US" sz="2400" dirty="0" smtClean="0">
                <a:latin typeface="Arial Rounded MT Bold" pitchFamily="34" charset="0"/>
              </a:rPr>
              <a:t>tasks</a:t>
            </a:r>
            <a:r>
              <a:rPr lang="en-US" sz="2400" dirty="0">
                <a:latin typeface="Arial Rounded MT Bold" pitchFamily="34" charset="0"/>
              </a:rPr>
              <a:t>, such as </a:t>
            </a:r>
            <a:r>
              <a:rPr lang="en-US" sz="2400" dirty="0" smtClean="0">
                <a:latin typeface="Arial Rounded MT Bold" pitchFamily="34" charset="0"/>
              </a:rPr>
              <a:t>operating </a:t>
            </a:r>
          </a:p>
          <a:p>
            <a:pPr marL="76200" indent="0" algn="ctr">
              <a:buNone/>
            </a:pPr>
            <a:r>
              <a:rPr lang="en-US" sz="2400" dirty="0" smtClean="0">
                <a:latin typeface="Arial Rounded MT Bold" pitchFamily="34" charset="0"/>
              </a:rPr>
              <a:t>heavy </a:t>
            </a:r>
            <a:r>
              <a:rPr lang="en-US" sz="2400" dirty="0">
                <a:latin typeface="Arial Rounded MT Bold" pitchFamily="34" charset="0"/>
              </a:rPr>
              <a:t>machinery or </a:t>
            </a:r>
            <a:endParaRPr lang="en-US" sz="2400" dirty="0" smtClean="0">
              <a:latin typeface="Arial Rounded MT Bold" pitchFamily="34" charset="0"/>
            </a:endParaRPr>
          </a:p>
          <a:p>
            <a:pPr marL="76200" indent="0" algn="ctr">
              <a:buNone/>
            </a:pPr>
            <a:r>
              <a:rPr lang="en-US" sz="2400" dirty="0" smtClean="0">
                <a:latin typeface="Arial Rounded MT Bold" pitchFamily="34" charset="0"/>
              </a:rPr>
              <a:t>undertaking </a:t>
            </a:r>
            <a:r>
              <a:rPr lang="en-US" sz="2400" dirty="0">
                <a:latin typeface="Arial Rounded MT Bold" pitchFamily="34" charset="0"/>
              </a:rPr>
              <a:t>space walks, for the first 72 hours in </a:t>
            </a:r>
            <a:endParaRPr lang="en-US" sz="2400" dirty="0" smtClean="0">
              <a:latin typeface="Arial Rounded MT Bold" pitchFamily="34" charset="0"/>
            </a:endParaRPr>
          </a:p>
          <a:p>
            <a:pPr marL="76200" indent="0" algn="ctr">
              <a:buNone/>
            </a:pPr>
            <a:r>
              <a:rPr lang="en-US" sz="2400" dirty="0" smtClean="0">
                <a:latin typeface="Arial Rounded MT Bold" pitchFamily="34" charset="0"/>
              </a:rPr>
              <a:t>the </a:t>
            </a:r>
            <a:r>
              <a:rPr lang="en-US" sz="2400" dirty="0">
                <a:latin typeface="Arial Rounded MT Bold" pitchFamily="34" charset="0"/>
              </a:rPr>
              <a:t>Space Station.</a:t>
            </a:r>
            <a:endParaRPr lang="en-IN" sz="2400" dirty="0">
              <a:latin typeface="Arial Rounded MT Bold" pitchFamily="34" charset="0"/>
            </a:endParaRPr>
          </a:p>
        </p:txBody>
      </p:sp>
      <p:grpSp>
        <p:nvGrpSpPr>
          <p:cNvPr id="139" name="Google Shape;139;p20"/>
          <p:cNvGrpSpPr/>
          <p:nvPr/>
        </p:nvGrpSpPr>
        <p:grpSpPr>
          <a:xfrm>
            <a:off x="5489230" y="1721841"/>
            <a:ext cx="2611162" cy="1958253"/>
            <a:chOff x="3782700" y="1538287"/>
            <a:chExt cx="1578600" cy="1578600"/>
          </a:xfrm>
        </p:grpSpPr>
        <p:sp>
          <p:nvSpPr>
            <p:cNvPr id="140" name="Google Shape;140;p20"/>
            <p:cNvSpPr/>
            <p:nvPr/>
          </p:nvSpPr>
          <p:spPr>
            <a:xfrm>
              <a:off x="3782700" y="27574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Google Shape;141;p20"/>
            <p:cNvSpPr/>
            <p:nvPr/>
          </p:nvSpPr>
          <p:spPr>
            <a:xfrm rot="-5400000">
              <a:off x="5001900" y="27574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Google Shape;142;p20"/>
            <p:cNvSpPr/>
            <p:nvPr/>
          </p:nvSpPr>
          <p:spPr>
            <a:xfrm rot="5400000">
              <a:off x="3782700" y="15382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Google Shape;143;p20"/>
            <p:cNvSpPr/>
            <p:nvPr/>
          </p:nvSpPr>
          <p:spPr>
            <a:xfrm rot="10800000">
              <a:off x="5001900" y="15382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4" name="Google Shape;144;p20"/>
          <p:cNvSpPr txBox="1">
            <a:spLocks noGrp="1"/>
          </p:cNvSpPr>
          <p:nvPr>
            <p:ph type="sldNum" idx="12"/>
          </p:nvPr>
        </p:nvSpPr>
        <p:spPr>
          <a:xfrm>
            <a:off x="8556775" y="4834633"/>
            <a:ext cx="548700" cy="308925"/>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fld id="{00000000-1234-1234-1234-123412341234}" type="slidenum">
              <a:rPr lang="en"/>
              <a:t>16</a:t>
            </a:fld>
            <a:endParaRPr/>
          </a:p>
        </p:txBody>
      </p:sp>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64088" y="1203598"/>
            <a:ext cx="2968070" cy="2893868"/>
          </a:xfrm>
          <a:prstGeom prst="rect">
            <a:avLst/>
          </a:prstGeom>
        </p:spPr>
      </p:pic>
    </p:spTree>
    <p:extLst>
      <p:ext uri="{BB962C8B-B14F-4D97-AF65-F5344CB8AC3E}">
        <p14:creationId xmlns:p14="http://schemas.microsoft.com/office/powerpoint/2010/main" val="651974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5" name="Rectangle 14"/>
          <p:cNvSpPr/>
          <p:nvPr/>
        </p:nvSpPr>
        <p:spPr>
          <a:xfrm>
            <a:off x="4211960" y="2236022"/>
            <a:ext cx="4485456" cy="4699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Google Shape;184;p21"/>
          <p:cNvSpPr txBox="1">
            <a:spLocks noGrp="1"/>
          </p:cNvSpPr>
          <p:nvPr>
            <p:ph type="body" idx="4294967295"/>
          </p:nvPr>
        </p:nvSpPr>
        <p:spPr>
          <a:xfrm>
            <a:off x="3923929" y="987574"/>
            <a:ext cx="5154488" cy="3654300"/>
          </a:xfrm>
          <a:prstGeom prst="rect">
            <a:avLst/>
          </a:prstGeom>
        </p:spPr>
        <p:txBody>
          <a:bodyPr spcFirstLastPara="1" wrap="square" lIns="91425" tIns="91425" rIns="91425" bIns="91425" anchor="ctr" anchorCtr="0">
            <a:noAutofit/>
          </a:bodyPr>
          <a:lstStyle/>
          <a:p>
            <a:pPr marL="0" indent="0" algn="ctr">
              <a:spcBef>
                <a:spcPts val="0"/>
              </a:spcBef>
              <a:buClr>
                <a:schemeClr val="dk1"/>
              </a:buClr>
              <a:buSzPts val="1100"/>
              <a:buNone/>
            </a:pPr>
            <a:r>
              <a:rPr lang="en-US" sz="2400" dirty="0">
                <a:solidFill>
                  <a:schemeClr val="tx2">
                    <a:lumMod val="75000"/>
                  </a:schemeClr>
                </a:solidFill>
                <a:latin typeface="Arial Rounded MT Bold" pitchFamily="34" charset="0"/>
              </a:rPr>
              <a:t>The ability to develop techniques to prevent or reduce the </a:t>
            </a:r>
            <a:endParaRPr lang="en-US" sz="2400" dirty="0" smtClean="0">
              <a:solidFill>
                <a:schemeClr val="tx2">
                  <a:lumMod val="75000"/>
                </a:schemeClr>
              </a:solidFill>
              <a:latin typeface="Arial Rounded MT Bold" pitchFamily="34" charset="0"/>
            </a:endParaRP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occurrence of</a:t>
            </a: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 Space Motion Sickness (SMS) </a:t>
            </a: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is </a:t>
            </a:r>
            <a:r>
              <a:rPr lang="en-US" sz="2400" dirty="0">
                <a:solidFill>
                  <a:schemeClr val="tx2">
                    <a:lumMod val="75000"/>
                  </a:schemeClr>
                </a:solidFill>
                <a:latin typeface="Arial Rounded MT Bold" pitchFamily="34" charset="0"/>
              </a:rPr>
              <a:t>important </a:t>
            </a:r>
            <a:r>
              <a:rPr lang="en-US" sz="2400" dirty="0" smtClean="0">
                <a:solidFill>
                  <a:schemeClr val="tx2">
                    <a:lumMod val="75000"/>
                  </a:schemeClr>
                </a:solidFill>
                <a:latin typeface="Arial Rounded MT Bold" pitchFamily="34" charset="0"/>
              </a:rPr>
              <a:t>for</a:t>
            </a: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 </a:t>
            </a:r>
            <a:r>
              <a:rPr lang="en-US" sz="2400" dirty="0">
                <a:solidFill>
                  <a:schemeClr val="tx2">
                    <a:lumMod val="75000"/>
                  </a:schemeClr>
                </a:solidFill>
                <a:latin typeface="Arial Rounded MT Bold" pitchFamily="34" charset="0"/>
              </a:rPr>
              <a:t>increasing crew safety and </a:t>
            </a:r>
            <a:endParaRPr lang="en-US" sz="2400" dirty="0" smtClean="0">
              <a:solidFill>
                <a:schemeClr val="tx2">
                  <a:lumMod val="75000"/>
                </a:schemeClr>
              </a:solidFill>
              <a:latin typeface="Arial Rounded MT Bold" pitchFamily="34" charset="0"/>
            </a:endParaRP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comfort</a:t>
            </a:r>
            <a:r>
              <a:rPr lang="en-US" sz="2400" dirty="0">
                <a:solidFill>
                  <a:schemeClr val="tx2">
                    <a:lumMod val="75000"/>
                  </a:schemeClr>
                </a:solidFill>
                <a:latin typeface="Arial Rounded MT Bold" pitchFamily="34" charset="0"/>
              </a:rPr>
              <a:t>, mission success, and </a:t>
            </a:r>
            <a:endParaRPr lang="en-US" sz="2400" dirty="0" smtClean="0">
              <a:solidFill>
                <a:schemeClr val="tx2">
                  <a:lumMod val="75000"/>
                </a:schemeClr>
              </a:solidFill>
              <a:latin typeface="Arial Rounded MT Bold" pitchFamily="34" charset="0"/>
            </a:endParaRPr>
          </a:p>
          <a:p>
            <a:pPr marL="0" indent="0" algn="ctr">
              <a:spcBef>
                <a:spcPts val="0"/>
              </a:spcBef>
              <a:buClr>
                <a:schemeClr val="dk1"/>
              </a:buClr>
              <a:buSzPts val="1100"/>
              <a:buNone/>
            </a:pPr>
            <a:r>
              <a:rPr lang="en-US" sz="2400" dirty="0" smtClean="0">
                <a:solidFill>
                  <a:schemeClr val="tx2">
                    <a:lumMod val="75000"/>
                  </a:schemeClr>
                </a:solidFill>
                <a:latin typeface="Arial Rounded MT Bold" pitchFamily="34" charset="0"/>
              </a:rPr>
              <a:t>optimizing </a:t>
            </a:r>
            <a:r>
              <a:rPr lang="en-US" sz="2400" dirty="0">
                <a:solidFill>
                  <a:schemeClr val="tx2">
                    <a:lumMod val="75000"/>
                  </a:schemeClr>
                </a:solidFill>
                <a:latin typeface="Arial Rounded MT Bold" pitchFamily="34" charset="0"/>
              </a:rPr>
              <a:t>time and cost factors.</a:t>
            </a:r>
            <a:endParaRPr lang="en-IN" sz="2400" dirty="0">
              <a:solidFill>
                <a:schemeClr val="tx2">
                  <a:lumMod val="75000"/>
                </a:schemeClr>
              </a:solidFill>
              <a:latin typeface="Arial Rounded MT Bold" pitchFamily="34" charset="0"/>
            </a:endParaRPr>
          </a:p>
          <a:p>
            <a:pPr marL="0" lvl="0" indent="0" algn="ctr">
              <a:spcBef>
                <a:spcPts val="0"/>
              </a:spcBef>
              <a:buClr>
                <a:schemeClr val="dk1"/>
              </a:buClr>
              <a:buSzPts val="1100"/>
              <a:buNone/>
            </a:pPr>
            <a:endParaRPr sz="2400" dirty="0">
              <a:solidFill>
                <a:schemeClr val="tx2">
                  <a:lumMod val="75000"/>
                </a:schemeClr>
              </a:solidFill>
              <a:latin typeface="Arial Rounded MT Bold" pitchFamily="34" charset="0"/>
            </a:endParaRPr>
          </a:p>
        </p:txBody>
      </p:sp>
      <p:cxnSp>
        <p:nvCxnSpPr>
          <p:cNvPr id="185" name="Google Shape;185;p21"/>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pic>
        <p:nvPicPr>
          <p:cNvPr id="186" name="Google Shape;186;p21" descr="pigargo.jpg"/>
          <p:cNvPicPr preferRelativeResize="0"/>
          <p:nvPr/>
        </p:nvPicPr>
        <p:blipFill>
          <a:blip r:embed="rId3">
            <a:alphaModFix/>
          </a:blip>
          <a:stretch>
            <a:fillRect/>
          </a:stretch>
        </p:blipFill>
        <p:spPr>
          <a:xfrm>
            <a:off x="384700" y="878850"/>
            <a:ext cx="3654300" cy="3654300"/>
          </a:xfrm>
          <a:prstGeom prst="ellipse">
            <a:avLst/>
          </a:prstGeom>
          <a:blipFill>
            <a:blip r:embed="rId4"/>
            <a:stretch>
              <a:fillRect/>
            </a:stretch>
          </a:blipFill>
          <a:ln>
            <a:noFill/>
          </a:ln>
        </p:spPr>
      </p:pic>
      <p:sp>
        <p:nvSpPr>
          <p:cNvPr id="194" name="Google Shape;194;p2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1D1D1B"/>
                </a:solidFill>
                <a:effectLst/>
                <a:uLnTx/>
                <a:uFillTx/>
                <a:latin typeface="Lora"/>
                <a:sym typeface="Lor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000" b="0" i="0" u="none" strike="noStrike" kern="0" cap="none" spc="0" normalizeH="0" baseline="0" noProof="0">
              <a:ln>
                <a:noFill/>
              </a:ln>
              <a:solidFill>
                <a:srgbClr val="1D1D1B"/>
              </a:solidFill>
              <a:effectLst/>
              <a:uLnTx/>
              <a:uFillTx/>
              <a:latin typeface="Lora"/>
              <a:sym typeface="Lora"/>
            </a:endParaRPr>
          </a:p>
        </p:txBody>
      </p:sp>
      <p:sp>
        <p:nvSpPr>
          <p:cNvPr id="2" name="Rectangle 1"/>
          <p:cNvSpPr/>
          <p:nvPr/>
        </p:nvSpPr>
        <p:spPr>
          <a:xfrm>
            <a:off x="3223316" y="451431"/>
            <a:ext cx="6461252" cy="769441"/>
          </a:xfrm>
          <a:prstGeom prst="rect">
            <a:avLst/>
          </a:prstGeom>
        </p:spPr>
        <p:txBody>
          <a:bodyPr wrap="square">
            <a:spAutoFit/>
          </a:bodyPr>
          <a:lstStyle/>
          <a:p>
            <a:r>
              <a:rPr lang="en-IN" sz="4400" b="1" u="sng" dirty="0" smtClean="0">
                <a:solidFill>
                  <a:schemeClr val="tx1"/>
                </a:solidFill>
                <a:latin typeface="Lora" panose="020B0604020202020204" charset="0"/>
              </a:rPr>
              <a:t>Matter to be Focused</a:t>
            </a:r>
            <a:endParaRPr lang="en-IN" sz="4400" u="sng" dirty="0">
              <a:solidFill>
                <a:schemeClr val="tx1"/>
              </a:solidFill>
              <a:latin typeface="Lora" panose="020B0604020202020204" charset="0"/>
            </a:endParaRPr>
          </a:p>
        </p:txBody>
      </p:sp>
      <p:grpSp>
        <p:nvGrpSpPr>
          <p:cNvPr id="13" name="Group 12">
            <a:extLst>
              <a:ext uri="{FF2B5EF4-FFF2-40B4-BE49-F238E27FC236}">
                <a16:creationId xmlns="" xmlns:a16="http://schemas.microsoft.com/office/drawing/2014/main" id="{9382D051-ACCE-4424-8BEB-79C9B46EE092}"/>
              </a:ext>
            </a:extLst>
          </p:cNvPr>
          <p:cNvGrpSpPr/>
          <p:nvPr/>
        </p:nvGrpSpPr>
        <p:grpSpPr>
          <a:xfrm>
            <a:off x="8316416" y="4307723"/>
            <a:ext cx="762000" cy="762000"/>
            <a:chOff x="381000" y="666750"/>
            <a:chExt cx="838200" cy="838200"/>
          </a:xfrm>
          <a:effectLst>
            <a:outerShdw blurRad="50800" dist="38100" dir="2700000" algn="tl" rotWithShape="0">
              <a:prstClr val="black">
                <a:alpha val="40000"/>
              </a:prstClr>
            </a:outerShdw>
          </a:effectLst>
        </p:grpSpPr>
        <p:sp>
          <p:nvSpPr>
            <p:cNvPr id="14" name="Oval 13">
              <a:extLst>
                <a:ext uri="{FF2B5EF4-FFF2-40B4-BE49-F238E27FC236}">
                  <a16:creationId xmlns="" xmlns:a16="http://schemas.microsoft.com/office/drawing/2014/main" id="{02AF2139-B66A-499B-98B0-4FD8AC7E1F4E}"/>
                </a:ext>
              </a:extLst>
            </p:cNvPr>
            <p:cNvSpPr/>
            <p:nvPr/>
          </p:nvSpPr>
          <p:spPr>
            <a:xfrm>
              <a:off x="457200" y="742950"/>
              <a:ext cx="685800" cy="685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r>
                <a:rPr lang="en-US" b="1" dirty="0">
                  <a:solidFill>
                    <a:prstClr val="white"/>
                  </a:solidFill>
                  <a:latin typeface="Andalus" pitchFamily="18" charset="-78"/>
                  <a:cs typeface="Andalus" pitchFamily="18" charset="-78"/>
                </a:rPr>
                <a:t>NS</a:t>
              </a:r>
            </a:p>
          </p:txBody>
        </p:sp>
        <p:sp>
          <p:nvSpPr>
            <p:cNvPr id="20" name="Oval 19">
              <a:extLst>
                <a:ext uri="{FF2B5EF4-FFF2-40B4-BE49-F238E27FC236}">
                  <a16:creationId xmlns="" xmlns:a16="http://schemas.microsoft.com/office/drawing/2014/main" id="{EF5813D4-B7AB-4C24-A6E7-8058B092F92D}"/>
                </a:ext>
              </a:extLst>
            </p:cNvPr>
            <p:cNvSpPr/>
            <p:nvPr/>
          </p:nvSpPr>
          <p:spPr>
            <a:xfrm>
              <a:off x="381000" y="666750"/>
              <a:ext cx="838200" cy="8382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defRPr/>
              </a:pPr>
              <a:endParaRPr lang="en-US" sz="1600" b="1" dirty="0">
                <a:solidFill>
                  <a:prstClr val="white"/>
                </a:solidFill>
                <a:latin typeface="Andalus" pitchFamily="18" charset="-78"/>
                <a:cs typeface="Andalus" pitchFamily="18" charset="-78"/>
              </a:endParaRPr>
            </a:p>
          </p:txBody>
        </p:sp>
      </p:gr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96" y="777580"/>
            <a:ext cx="4032448" cy="40264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Google Shape;187;p21"/>
          <p:cNvSpPr/>
          <p:nvPr/>
        </p:nvSpPr>
        <p:spPr>
          <a:xfrm>
            <a:off x="132954" y="869937"/>
            <a:ext cx="790200" cy="790200"/>
          </a:xfrm>
          <a:prstGeom prst="ellipse">
            <a:avLst/>
          </a:prstGeom>
          <a:solidFill>
            <a:srgbClr val="FFCD00"/>
          </a:solid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22" name="Google Shape;692;p39"/>
          <p:cNvGrpSpPr/>
          <p:nvPr/>
        </p:nvGrpSpPr>
        <p:grpSpPr>
          <a:xfrm>
            <a:off x="332626" y="1080559"/>
            <a:ext cx="354145" cy="354145"/>
            <a:chOff x="5964175" y="4329750"/>
            <a:chExt cx="421350" cy="421350"/>
          </a:xfrm>
          <a:effectLst>
            <a:outerShdw blurRad="50800" dist="38100" dir="5400000" algn="t" rotWithShape="0">
              <a:prstClr val="black">
                <a:alpha val="40000"/>
              </a:prstClr>
            </a:outerShdw>
          </a:effectLst>
        </p:grpSpPr>
        <p:sp>
          <p:nvSpPr>
            <p:cNvPr id="23" name="Google Shape;693;p3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694;p3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996586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a:extLst>
              <a:ext uri="{FF2B5EF4-FFF2-40B4-BE49-F238E27FC236}">
                <a16:creationId xmlns:a16="http://schemas.microsoft.com/office/drawing/2014/main" xmlns="" id="{FBB0D4FD-F1F4-430E-934E-9C0A76E27322}"/>
              </a:ext>
            </a:extLst>
          </p:cNvPr>
          <p:cNvGrpSpPr/>
          <p:nvPr/>
        </p:nvGrpSpPr>
        <p:grpSpPr>
          <a:xfrm>
            <a:off x="5912785" y="1976731"/>
            <a:ext cx="1917809" cy="2370881"/>
            <a:chOff x="5912785" y="1976731"/>
            <a:chExt cx="1917809" cy="2370881"/>
          </a:xfrm>
          <a:solidFill>
            <a:schemeClr val="accent1"/>
          </a:solidFill>
        </p:grpSpPr>
        <p:sp>
          <p:nvSpPr>
            <p:cNvPr id="33" name="Trapezoid 28"/>
            <p:cNvSpPr/>
            <p:nvPr/>
          </p:nvSpPr>
          <p:spPr>
            <a:xfrm>
              <a:off x="5912785" y="3347157"/>
              <a:ext cx="1917809" cy="1000455"/>
            </a:xfrm>
            <a:custGeom>
              <a:avLst/>
              <a:gdLst>
                <a:gd name="connsiteX0" fmla="*/ 257208 w 1935138"/>
                <a:gd name="connsiteY0" fmla="*/ 14741 h 862209"/>
                <a:gd name="connsiteX1" fmla="*/ 1715038 w 1935138"/>
                <a:gd name="connsiteY1" fmla="*/ 0 h 862209"/>
                <a:gd name="connsiteX2" fmla="*/ 1848922 w 1935138"/>
                <a:gd name="connsiteY2" fmla="*/ 674894 h 862209"/>
                <a:gd name="connsiteX3" fmla="*/ 48787 w 1935138"/>
                <a:gd name="connsiteY3" fmla="*/ 674894 h 862209"/>
                <a:gd name="connsiteX4" fmla="*/ 257208 w 1935138"/>
                <a:gd name="connsiteY4" fmla="*/ 14741 h 862209"/>
                <a:gd name="connsiteX0" fmla="*/ 257208 w 1917809"/>
                <a:gd name="connsiteY0" fmla="*/ 7371 h 854839"/>
                <a:gd name="connsiteX1" fmla="*/ 1637401 w 1917809"/>
                <a:gd name="connsiteY1" fmla="*/ 0 h 854839"/>
                <a:gd name="connsiteX2" fmla="*/ 1848922 w 1917809"/>
                <a:gd name="connsiteY2" fmla="*/ 667524 h 854839"/>
                <a:gd name="connsiteX3" fmla="*/ 48787 w 1917809"/>
                <a:gd name="connsiteY3" fmla="*/ 667524 h 854839"/>
                <a:gd name="connsiteX4" fmla="*/ 257208 w 1917809"/>
                <a:gd name="connsiteY4" fmla="*/ 7371 h 854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7809" h="854839">
                  <a:moveTo>
                    <a:pt x="257208" y="7371"/>
                  </a:moveTo>
                  <a:lnTo>
                    <a:pt x="1637401" y="0"/>
                  </a:lnTo>
                  <a:cubicBezTo>
                    <a:pt x="1826058" y="307158"/>
                    <a:pt x="2026593" y="581569"/>
                    <a:pt x="1848922" y="667524"/>
                  </a:cubicBezTo>
                  <a:cubicBezTo>
                    <a:pt x="1392312" y="894490"/>
                    <a:pt x="509274" y="939073"/>
                    <a:pt x="48787" y="667524"/>
                  </a:cubicBezTo>
                  <a:cubicBezTo>
                    <a:pt x="-86208" y="569815"/>
                    <a:pt x="83730" y="306961"/>
                    <a:pt x="257208" y="73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Oval 35"/>
            <p:cNvSpPr/>
            <p:nvPr/>
          </p:nvSpPr>
          <p:spPr>
            <a:xfrm>
              <a:off x="6931375" y="3121691"/>
              <a:ext cx="234753" cy="23475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Oval 38"/>
            <p:cNvSpPr/>
            <p:nvPr/>
          </p:nvSpPr>
          <p:spPr>
            <a:xfrm>
              <a:off x="6681878" y="2868427"/>
              <a:ext cx="276548" cy="2765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Oval 39"/>
            <p:cNvSpPr/>
            <p:nvPr/>
          </p:nvSpPr>
          <p:spPr>
            <a:xfrm>
              <a:off x="6820152" y="2572568"/>
              <a:ext cx="179486" cy="17948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Oval 40"/>
            <p:cNvSpPr/>
            <p:nvPr/>
          </p:nvSpPr>
          <p:spPr>
            <a:xfrm>
              <a:off x="6761443" y="2274650"/>
              <a:ext cx="152939" cy="1529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Oval 41"/>
            <p:cNvSpPr/>
            <p:nvPr/>
          </p:nvSpPr>
          <p:spPr>
            <a:xfrm>
              <a:off x="6851533" y="1976731"/>
              <a:ext cx="106893" cy="106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9" name="Trapezoid 28"/>
          <p:cNvSpPr/>
          <p:nvPr/>
        </p:nvSpPr>
        <p:spPr>
          <a:xfrm>
            <a:off x="5549292" y="1627460"/>
            <a:ext cx="2657207" cy="3035031"/>
          </a:xfrm>
          <a:custGeom>
            <a:avLst/>
            <a:gdLst/>
            <a:ahLst/>
            <a:cxnLst/>
            <a:rect l="l" t="t" r="r" b="b"/>
            <a:pathLst>
              <a:path w="2657207" h="3035031">
                <a:moveTo>
                  <a:pt x="1631432" y="134732"/>
                </a:moveTo>
                <a:cubicBezTo>
                  <a:pt x="1462279" y="280235"/>
                  <a:pt x="1214463" y="310303"/>
                  <a:pt x="985503" y="145169"/>
                </a:cubicBezTo>
                <a:lnTo>
                  <a:pt x="1051676" y="750645"/>
                </a:lnTo>
                <a:cubicBezTo>
                  <a:pt x="1070562" y="1013584"/>
                  <a:pt x="-94282" y="2352947"/>
                  <a:pt x="262484" y="2611176"/>
                </a:cubicBezTo>
                <a:cubicBezTo>
                  <a:pt x="797623" y="2926747"/>
                  <a:pt x="1823817" y="2874937"/>
                  <a:pt x="2354450" y="2611176"/>
                </a:cubicBezTo>
                <a:cubicBezTo>
                  <a:pt x="2810328" y="2390626"/>
                  <a:pt x="1563420" y="1060683"/>
                  <a:pt x="1555274" y="750644"/>
                </a:cubicBezTo>
                <a:close/>
                <a:moveTo>
                  <a:pt x="894916" y="0"/>
                </a:moveTo>
                <a:cubicBezTo>
                  <a:pt x="1239659" y="290705"/>
                  <a:pt x="1542116" y="169138"/>
                  <a:pt x="1723008" y="0"/>
                </a:cubicBezTo>
                <a:lnTo>
                  <a:pt x="1651224" y="732156"/>
                </a:lnTo>
                <a:cubicBezTo>
                  <a:pt x="1660781" y="1080079"/>
                  <a:pt x="3071008" y="2543252"/>
                  <a:pt x="2536153" y="2790751"/>
                </a:cubicBezTo>
                <a:cubicBezTo>
                  <a:pt x="1913592" y="3086741"/>
                  <a:pt x="709619" y="3144882"/>
                  <a:pt x="81772" y="2790751"/>
                </a:cubicBezTo>
                <a:cubicBezTo>
                  <a:pt x="-336801" y="2500969"/>
                  <a:pt x="988857" y="1027226"/>
                  <a:pt x="966700" y="732158"/>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Text Placeholder 1"/>
          <p:cNvSpPr>
            <a:spLocks noGrp="1"/>
          </p:cNvSpPr>
          <p:nvPr>
            <p:ph type="body" sz="quarter" idx="10"/>
          </p:nvPr>
        </p:nvSpPr>
        <p:spPr>
          <a:xfrm>
            <a:off x="395536" y="1844023"/>
            <a:ext cx="7344816" cy="576064"/>
          </a:xfrm>
        </p:spPr>
        <p:txBody>
          <a:bodyPr/>
          <a:lstStyle/>
          <a:p>
            <a:r>
              <a:rPr lang="en-US" altLang="ko-KR" sz="4400" b="1" i="1" dirty="0" smtClean="0">
                <a:solidFill>
                  <a:srgbClr val="002060"/>
                </a:solidFill>
              </a:rPr>
              <a:t>What NASA has in its Medical Evaluation :</a:t>
            </a:r>
            <a:endParaRPr lang="ko-KR" altLang="en-US" sz="4400" b="1" i="1" dirty="0">
              <a:solidFill>
                <a:srgbClr val="002060"/>
              </a:solidFill>
            </a:endParaRPr>
          </a:p>
        </p:txBody>
      </p:sp>
      <p:sp>
        <p:nvSpPr>
          <p:cNvPr id="3" name="Oval 2"/>
          <p:cNvSpPr/>
          <p:nvPr/>
        </p:nvSpPr>
        <p:spPr>
          <a:xfrm>
            <a:off x="6444208" y="1442237"/>
            <a:ext cx="828092" cy="385312"/>
          </a:xfrm>
          <a:custGeom>
            <a:avLst/>
            <a:gdLst/>
            <a:ahLst/>
            <a:cxnLst/>
            <a:rect l="l" t="t" r="r" b="b"/>
            <a:pathLst>
              <a:path w="828092" h="385312">
                <a:moveTo>
                  <a:pt x="414046" y="60586"/>
                </a:moveTo>
                <a:cubicBezTo>
                  <a:pt x="257285" y="60586"/>
                  <a:pt x="130206" y="119716"/>
                  <a:pt x="130206" y="192657"/>
                </a:cubicBezTo>
                <a:cubicBezTo>
                  <a:pt x="130206" y="265598"/>
                  <a:pt x="257285" y="324728"/>
                  <a:pt x="414046" y="324728"/>
                </a:cubicBezTo>
                <a:cubicBezTo>
                  <a:pt x="570807" y="324728"/>
                  <a:pt x="697886" y="265598"/>
                  <a:pt x="697886" y="192657"/>
                </a:cubicBezTo>
                <a:cubicBezTo>
                  <a:pt x="697886" y="119716"/>
                  <a:pt x="570807" y="60586"/>
                  <a:pt x="414046" y="60586"/>
                </a:cubicBezTo>
                <a:close/>
                <a:moveTo>
                  <a:pt x="414046" y="0"/>
                </a:moveTo>
                <a:cubicBezTo>
                  <a:pt x="642717" y="0"/>
                  <a:pt x="828092" y="86255"/>
                  <a:pt x="828092" y="192656"/>
                </a:cubicBezTo>
                <a:cubicBezTo>
                  <a:pt x="828092" y="299057"/>
                  <a:pt x="642717" y="385312"/>
                  <a:pt x="414046" y="385312"/>
                </a:cubicBezTo>
                <a:cubicBezTo>
                  <a:pt x="185375" y="385312"/>
                  <a:pt x="0" y="299057"/>
                  <a:pt x="0" y="192656"/>
                </a:cubicBezTo>
                <a:cubicBezTo>
                  <a:pt x="0" y="86255"/>
                  <a:pt x="185375" y="0"/>
                  <a:pt x="414046"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21" name="그룹 20">
            <a:extLst>
              <a:ext uri="{FF2B5EF4-FFF2-40B4-BE49-F238E27FC236}">
                <a16:creationId xmlns:a16="http://schemas.microsoft.com/office/drawing/2014/main" xmlns="" id="{B3855D15-DA6A-40D2-A464-1EBC3968A019}"/>
              </a:ext>
            </a:extLst>
          </p:cNvPr>
          <p:cNvGrpSpPr/>
          <p:nvPr/>
        </p:nvGrpSpPr>
        <p:grpSpPr>
          <a:xfrm>
            <a:off x="6487683" y="3374359"/>
            <a:ext cx="829366" cy="794528"/>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ackgroundRemoval t="9778" b="94222" l="5778" r="94667">
                        <a14:foregroundMark x1="5778" y1="14222" x2="5778" y2="14222"/>
                        <a14:foregroundMark x1="92889" y1="83556" x2="92889" y2="83556"/>
                        <a14:foregroundMark x1="94667" y1="70667" x2="94667" y2="70667"/>
                        <a14:foregroundMark x1="83111" y1="94222" x2="83111" y2="94222"/>
                      </a14:backgroundRemoval>
                    </a14:imgEffect>
                  </a14:imgLayer>
                </a14:imgProps>
              </a:ext>
              <a:ext uri="{28A0092B-C50C-407E-A947-70E740481C1C}">
                <a14:useLocalDpi xmlns:a14="http://schemas.microsoft.com/office/drawing/2010/main" val="0"/>
              </a:ext>
            </a:extLst>
          </a:blip>
          <a:stretch>
            <a:fillRect/>
          </a:stretch>
        </p:blipFill>
        <p:spPr>
          <a:xfrm>
            <a:off x="1979712" y="2732881"/>
            <a:ext cx="2143125" cy="2143125"/>
          </a:xfrm>
          <a:prstGeom prst="rect">
            <a:avLst/>
          </a:prstGeom>
        </p:spPr>
      </p:pic>
    </p:spTree>
    <p:extLst>
      <p:ext uri="{BB962C8B-B14F-4D97-AF65-F5344CB8AC3E}">
        <p14:creationId xmlns:p14="http://schemas.microsoft.com/office/powerpoint/2010/main" val="28514448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4"/>
        <p:cNvGrpSpPr/>
        <p:nvPr/>
      </p:nvGrpSpPr>
      <p:grpSpPr>
        <a:xfrm>
          <a:off x="0" y="0"/>
          <a:ext cx="0" cy="0"/>
          <a:chOff x="0" y="0"/>
          <a:chExt cx="0" cy="0"/>
        </a:xfrm>
      </p:grpSpPr>
      <p:sp>
        <p:nvSpPr>
          <p:cNvPr id="186" name="Google Shape;186;p24"/>
          <p:cNvSpPr/>
          <p:nvPr/>
        </p:nvSpPr>
        <p:spPr>
          <a:xfrm>
            <a:off x="2195736" y="2715766"/>
            <a:ext cx="4176464" cy="7839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87" name="Google Shape;187;p24"/>
          <p:cNvSpPr txBox="1">
            <a:spLocks noGrp="1"/>
          </p:cNvSpPr>
          <p:nvPr>
            <p:ph type="title" idx="4294967295"/>
          </p:nvPr>
        </p:nvSpPr>
        <p:spPr>
          <a:xfrm>
            <a:off x="1705914" y="2854816"/>
            <a:ext cx="5075100" cy="5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i="1" dirty="0" smtClean="0">
                <a:solidFill>
                  <a:srgbClr val="434343"/>
                </a:solidFill>
                <a:latin typeface="Georgia" pitchFamily="18" charset="0"/>
                <a:ea typeface="Bitter"/>
                <a:cs typeface="Bitter"/>
                <a:sym typeface="Bitter"/>
              </a:rPr>
              <a:t>Thank you !</a:t>
            </a:r>
            <a:endParaRPr sz="5400" i="1" dirty="0">
              <a:solidFill>
                <a:srgbClr val="434343"/>
              </a:solidFill>
              <a:latin typeface="Georgia" pitchFamily="18" charset="0"/>
              <a:ea typeface="Bitter"/>
              <a:cs typeface="Bitter"/>
              <a:sym typeface="Bitter"/>
            </a:endParaRPr>
          </a:p>
        </p:txBody>
      </p:sp>
      <p:sp>
        <p:nvSpPr>
          <p:cNvPr id="188" name="Google Shape;188;p24"/>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fld id="{00000000-1234-1234-1234-123412341234}" type="slidenum">
              <a:rPr lang="en"/>
              <a:pPr/>
              <a:t>19</a:t>
            </a:fld>
            <a:endParaRP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759" r="717" b="6580"/>
          <a:stretch/>
        </p:blipFill>
        <p:spPr>
          <a:xfrm>
            <a:off x="41159" y="18332"/>
            <a:ext cx="9078416" cy="51434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 name="Straight Connector 3"/>
          <p:cNvCxnSpPr/>
          <p:nvPr/>
        </p:nvCxnSpPr>
        <p:spPr>
          <a:xfrm>
            <a:off x="5076056" y="2715766"/>
            <a:ext cx="1368152"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2411760" y="2868166"/>
            <a:ext cx="79208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1590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p:cNvGrpSpPr/>
          <p:nvPr/>
        </p:nvGrpSpPr>
        <p:grpSpPr>
          <a:xfrm>
            <a:off x="3795704" y="1178332"/>
            <a:ext cx="3909460" cy="3669371"/>
            <a:chOff x="6290195" y="1651380"/>
            <a:chExt cx="4392488" cy="3830456"/>
          </a:xfrm>
        </p:grpSpPr>
        <p:sp>
          <p:nvSpPr>
            <p:cNvPr id="44" name="TextBox 43"/>
            <p:cNvSpPr txBox="1"/>
            <p:nvPr/>
          </p:nvSpPr>
          <p:spPr>
            <a:xfrm>
              <a:off x="6290195" y="1651380"/>
              <a:ext cx="4392488" cy="755027"/>
            </a:xfrm>
            <a:prstGeom prst="rect">
              <a:avLst/>
            </a:prstGeom>
            <a:noFill/>
          </p:spPr>
          <p:txBody>
            <a:bodyPr wrap="square" rtlCol="0" anchor="ctr">
              <a:spAutoFit/>
            </a:bodyPr>
            <a:lstStyle/>
            <a:p>
              <a:r>
                <a:rPr lang="en-IN" sz="4100" dirty="0" smtClean="0">
                  <a:solidFill>
                    <a:schemeClr val="tx1">
                      <a:lumMod val="65000"/>
                      <a:lumOff val="35000"/>
                    </a:schemeClr>
                  </a:solidFill>
                  <a:latin typeface="+mj-lt"/>
                  <a:cs typeface="Arial" pitchFamily="34" charset="0"/>
                </a:rPr>
                <a:t>The </a:t>
              </a:r>
              <a:r>
                <a:rPr lang="en-IN" sz="4100" b="1" dirty="0">
                  <a:solidFill>
                    <a:schemeClr val="tx1">
                      <a:lumMod val="65000"/>
                      <a:lumOff val="35000"/>
                    </a:schemeClr>
                  </a:solidFill>
                  <a:latin typeface="+mj-lt"/>
                  <a:cs typeface="Arial" pitchFamily="34" charset="0"/>
                </a:rPr>
                <a:t>Goal</a:t>
              </a:r>
            </a:p>
          </p:txBody>
        </p:sp>
        <p:sp>
          <p:nvSpPr>
            <p:cNvPr id="14" name="TextBox 13"/>
            <p:cNvSpPr txBox="1"/>
            <p:nvPr/>
          </p:nvSpPr>
          <p:spPr>
            <a:xfrm>
              <a:off x="6290195" y="2609522"/>
              <a:ext cx="4392488" cy="2872314"/>
            </a:xfrm>
            <a:prstGeom prst="rect">
              <a:avLst/>
            </a:prstGeom>
            <a:noFill/>
          </p:spPr>
          <p:txBody>
            <a:bodyPr wrap="square" rtlCol="0">
              <a:spAutoFit/>
            </a:bodyPr>
            <a:lstStyle/>
            <a:p>
              <a:pPr>
                <a:lnSpc>
                  <a:spcPct val="120000"/>
                </a:lnSpc>
              </a:pPr>
              <a:r>
                <a:rPr lang="en-IN" dirty="0" smtClean="0">
                  <a:solidFill>
                    <a:schemeClr val="tx1">
                      <a:lumMod val="75000"/>
                      <a:lumOff val="25000"/>
                    </a:schemeClr>
                  </a:solidFill>
                  <a:latin typeface="Arial" pitchFamily="34" charset="0"/>
                  <a:cs typeface="Arial" pitchFamily="34" charset="0"/>
                </a:rPr>
                <a:t>To Focus on the Medical Issues , Specially Vestibular Problems faced by the Astronauts </a:t>
              </a:r>
              <a:r>
                <a:rPr lang="en-US" dirty="0">
                  <a:solidFill>
                    <a:schemeClr val="tx1">
                      <a:lumMod val="75000"/>
                      <a:lumOff val="25000"/>
                    </a:schemeClr>
                  </a:solidFill>
                  <a:latin typeface="Arial" pitchFamily="34" charset="0"/>
                  <a:cs typeface="Arial" pitchFamily="34" charset="0"/>
                </a:rPr>
                <a:t>before, during, and after </a:t>
              </a:r>
              <a:r>
                <a:rPr lang="en-US" dirty="0" smtClean="0">
                  <a:solidFill>
                    <a:schemeClr val="tx1">
                      <a:lumMod val="75000"/>
                      <a:lumOff val="25000"/>
                    </a:schemeClr>
                  </a:solidFill>
                  <a:latin typeface="Arial" pitchFamily="34" charset="0"/>
                  <a:cs typeface="Arial" pitchFamily="34" charset="0"/>
                </a:rPr>
                <a:t>spaceflight and Implement the Idea of Aero-Otico-Equilibrium for the deep understanding and Remediation of persisting problems.</a:t>
              </a:r>
              <a:endParaRPr lang="en-US" dirty="0">
                <a:solidFill>
                  <a:schemeClr val="tx1">
                    <a:lumMod val="75000"/>
                    <a:lumOff val="25000"/>
                  </a:schemeClr>
                </a:solidFill>
                <a:latin typeface="Arial" pitchFamily="34" charset="0"/>
                <a:cs typeface="Arial" pitchFamily="34" charset="0"/>
              </a:endParaRPr>
            </a:p>
            <a:p>
              <a:pPr>
                <a:lnSpc>
                  <a:spcPct val="120000"/>
                </a:lnSpc>
              </a:pPr>
              <a:endParaRPr lang="en-IN" dirty="0">
                <a:solidFill>
                  <a:schemeClr val="tx1">
                    <a:lumMod val="75000"/>
                    <a:lumOff val="25000"/>
                  </a:schemeClr>
                </a:solidFill>
                <a:latin typeface="Arial" pitchFamily="34" charset="0"/>
                <a:cs typeface="Arial" pitchFamily="34" charset="0"/>
              </a:endParaRPr>
            </a:p>
          </p:txBody>
        </p:sp>
      </p:grpSp>
      <p:grpSp>
        <p:nvGrpSpPr>
          <p:cNvPr id="17" name="Group 16"/>
          <p:cNvGrpSpPr/>
          <p:nvPr/>
        </p:nvGrpSpPr>
        <p:grpSpPr>
          <a:xfrm>
            <a:off x="1006675" y="1170097"/>
            <a:ext cx="2789028" cy="2803307"/>
            <a:chOff x="-5567363" y="4137025"/>
            <a:chExt cx="3835401" cy="3856038"/>
          </a:xfrm>
          <a:solidFill>
            <a:schemeClr val="tx1">
              <a:lumMod val="65000"/>
              <a:lumOff val="35000"/>
            </a:schemeClr>
          </a:solidFill>
        </p:grpSpPr>
        <p:sp>
          <p:nvSpPr>
            <p:cNvPr id="18" name="Freeform 25"/>
            <p:cNvSpPr>
              <a:spLocks/>
            </p:cNvSpPr>
            <p:nvPr/>
          </p:nvSpPr>
          <p:spPr bwMode="auto">
            <a:xfrm>
              <a:off x="-5567363" y="4525963"/>
              <a:ext cx="3465513" cy="3467100"/>
            </a:xfrm>
            <a:custGeom>
              <a:avLst/>
              <a:gdLst>
                <a:gd name="T0" fmla="*/ 2449 w 4365"/>
                <a:gd name="T1" fmla="*/ 16 h 4367"/>
                <a:gd name="T2" fmla="*/ 2831 w 4365"/>
                <a:gd name="T3" fmla="*/ 98 h 4367"/>
                <a:gd name="T4" fmla="*/ 3184 w 4365"/>
                <a:gd name="T5" fmla="*/ 243 h 4367"/>
                <a:gd name="T6" fmla="*/ 3208 w 4365"/>
                <a:gd name="T7" fmla="*/ 638 h 4367"/>
                <a:gd name="T8" fmla="*/ 2835 w 4365"/>
                <a:gd name="T9" fmla="*/ 716 h 4367"/>
                <a:gd name="T10" fmla="*/ 2521 w 4365"/>
                <a:gd name="T11" fmla="*/ 615 h 4367"/>
                <a:gd name="T12" fmla="*/ 2182 w 4365"/>
                <a:gd name="T13" fmla="*/ 578 h 4367"/>
                <a:gd name="T14" fmla="*/ 1831 w 4365"/>
                <a:gd name="T15" fmla="*/ 616 h 4367"/>
                <a:gd name="T16" fmla="*/ 1507 w 4365"/>
                <a:gd name="T17" fmla="*/ 727 h 4367"/>
                <a:gd name="T18" fmla="*/ 1217 w 4365"/>
                <a:gd name="T19" fmla="*/ 901 h 4367"/>
                <a:gd name="T20" fmla="*/ 972 w 4365"/>
                <a:gd name="T21" fmla="*/ 1129 h 4367"/>
                <a:gd name="T22" fmla="*/ 779 w 4365"/>
                <a:gd name="T23" fmla="*/ 1405 h 4367"/>
                <a:gd name="T24" fmla="*/ 646 w 4365"/>
                <a:gd name="T25" fmla="*/ 1719 h 4367"/>
                <a:gd name="T26" fmla="*/ 583 w 4365"/>
                <a:gd name="T27" fmla="*/ 2063 h 4367"/>
                <a:gd name="T28" fmla="*/ 596 w 4365"/>
                <a:gd name="T29" fmla="*/ 2420 h 4367"/>
                <a:gd name="T30" fmla="*/ 683 w 4365"/>
                <a:gd name="T31" fmla="*/ 2755 h 4367"/>
                <a:gd name="T32" fmla="*/ 838 w 4365"/>
                <a:gd name="T33" fmla="*/ 3057 h 4367"/>
                <a:gd name="T34" fmla="*/ 1049 w 4365"/>
                <a:gd name="T35" fmla="*/ 3318 h 4367"/>
                <a:gd name="T36" fmla="*/ 1309 w 4365"/>
                <a:gd name="T37" fmla="*/ 3529 h 4367"/>
                <a:gd name="T38" fmla="*/ 1612 w 4365"/>
                <a:gd name="T39" fmla="*/ 3683 h 4367"/>
                <a:gd name="T40" fmla="*/ 1946 w 4365"/>
                <a:gd name="T41" fmla="*/ 3771 h 4367"/>
                <a:gd name="T42" fmla="*/ 2303 w 4365"/>
                <a:gd name="T43" fmla="*/ 3784 h 4367"/>
                <a:gd name="T44" fmla="*/ 2646 w 4365"/>
                <a:gd name="T45" fmla="*/ 3720 h 4367"/>
                <a:gd name="T46" fmla="*/ 2960 w 4365"/>
                <a:gd name="T47" fmla="*/ 3588 h 4367"/>
                <a:gd name="T48" fmla="*/ 3235 w 4365"/>
                <a:gd name="T49" fmla="*/ 3395 h 4367"/>
                <a:gd name="T50" fmla="*/ 3465 w 4365"/>
                <a:gd name="T51" fmla="*/ 3149 h 4367"/>
                <a:gd name="T52" fmla="*/ 3639 w 4365"/>
                <a:gd name="T53" fmla="*/ 2860 h 4367"/>
                <a:gd name="T54" fmla="*/ 3748 w 4365"/>
                <a:gd name="T55" fmla="*/ 2535 h 4367"/>
                <a:gd name="T56" fmla="*/ 3787 w 4365"/>
                <a:gd name="T57" fmla="*/ 2183 h 4367"/>
                <a:gd name="T58" fmla="*/ 3751 w 4365"/>
                <a:gd name="T59" fmla="*/ 1845 h 4367"/>
                <a:gd name="T60" fmla="*/ 3649 w 4365"/>
                <a:gd name="T61" fmla="*/ 1531 h 4367"/>
                <a:gd name="T62" fmla="*/ 3746 w 4365"/>
                <a:gd name="T63" fmla="*/ 1138 h 4367"/>
                <a:gd name="T64" fmla="*/ 4082 w 4365"/>
                <a:gd name="T65" fmla="*/ 1160 h 4367"/>
                <a:gd name="T66" fmla="*/ 4218 w 4365"/>
                <a:gd name="T67" fmla="*/ 1395 h 4367"/>
                <a:gd name="T68" fmla="*/ 4327 w 4365"/>
                <a:gd name="T69" fmla="*/ 1776 h 4367"/>
                <a:gd name="T70" fmla="*/ 4365 w 4365"/>
                <a:gd name="T71" fmla="*/ 2183 h 4367"/>
                <a:gd name="T72" fmla="*/ 4324 w 4365"/>
                <a:gd name="T73" fmla="*/ 2606 h 4367"/>
                <a:gd name="T74" fmla="*/ 4206 w 4365"/>
                <a:gd name="T75" fmla="*/ 3001 h 4367"/>
                <a:gd name="T76" fmla="*/ 4020 w 4365"/>
                <a:gd name="T77" fmla="*/ 3361 h 4367"/>
                <a:gd name="T78" fmla="*/ 3773 w 4365"/>
                <a:gd name="T79" fmla="*/ 3678 h 4367"/>
                <a:gd name="T80" fmla="*/ 3470 w 4365"/>
                <a:gd name="T81" fmla="*/ 3945 h 4367"/>
                <a:gd name="T82" fmla="*/ 3124 w 4365"/>
                <a:gd name="T83" fmla="*/ 4153 h 4367"/>
                <a:gd name="T84" fmla="*/ 2741 w 4365"/>
                <a:gd name="T85" fmla="*/ 4295 h 4367"/>
                <a:gd name="T86" fmla="*/ 2327 w 4365"/>
                <a:gd name="T87" fmla="*/ 4363 h 4367"/>
                <a:gd name="T88" fmla="*/ 1898 w 4365"/>
                <a:gd name="T89" fmla="*/ 4348 h 4367"/>
                <a:gd name="T90" fmla="*/ 1492 w 4365"/>
                <a:gd name="T91" fmla="*/ 4255 h 4367"/>
                <a:gd name="T92" fmla="*/ 1121 w 4365"/>
                <a:gd name="T93" fmla="*/ 4091 h 4367"/>
                <a:gd name="T94" fmla="*/ 788 w 4365"/>
                <a:gd name="T95" fmla="*/ 3863 h 4367"/>
                <a:gd name="T96" fmla="*/ 505 w 4365"/>
                <a:gd name="T97" fmla="*/ 3578 h 4367"/>
                <a:gd name="T98" fmla="*/ 276 w 4365"/>
                <a:gd name="T99" fmla="*/ 3246 h 4367"/>
                <a:gd name="T100" fmla="*/ 111 w 4365"/>
                <a:gd name="T101" fmla="*/ 2873 h 4367"/>
                <a:gd name="T102" fmla="*/ 18 w 4365"/>
                <a:gd name="T103" fmla="*/ 2467 h 4367"/>
                <a:gd name="T104" fmla="*/ 5 w 4365"/>
                <a:gd name="T105" fmla="*/ 2040 h 4367"/>
                <a:gd name="T106" fmla="*/ 73 w 4365"/>
                <a:gd name="T107" fmla="*/ 1625 h 4367"/>
                <a:gd name="T108" fmla="*/ 214 w 4365"/>
                <a:gd name="T109" fmla="*/ 1240 h 4367"/>
                <a:gd name="T110" fmla="*/ 421 w 4365"/>
                <a:gd name="T111" fmla="*/ 893 h 4367"/>
                <a:gd name="T112" fmla="*/ 687 w 4365"/>
                <a:gd name="T113" fmla="*/ 593 h 4367"/>
                <a:gd name="T114" fmla="*/ 1004 w 4365"/>
                <a:gd name="T115" fmla="*/ 345 h 4367"/>
                <a:gd name="T116" fmla="*/ 1364 w 4365"/>
                <a:gd name="T117" fmla="*/ 159 h 4367"/>
                <a:gd name="T118" fmla="*/ 1759 w 4365"/>
                <a:gd name="T119" fmla="*/ 41 h 4367"/>
                <a:gd name="T120" fmla="*/ 2182 w 4365"/>
                <a:gd name="T121" fmla="*/ 0 h 4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365" h="4367">
                  <a:moveTo>
                    <a:pt x="2182" y="0"/>
                  </a:moveTo>
                  <a:lnTo>
                    <a:pt x="2316" y="4"/>
                  </a:lnTo>
                  <a:lnTo>
                    <a:pt x="2449" y="16"/>
                  </a:lnTo>
                  <a:lnTo>
                    <a:pt x="2579" y="35"/>
                  </a:lnTo>
                  <a:lnTo>
                    <a:pt x="2707" y="63"/>
                  </a:lnTo>
                  <a:lnTo>
                    <a:pt x="2831" y="98"/>
                  </a:lnTo>
                  <a:lnTo>
                    <a:pt x="2952" y="140"/>
                  </a:lnTo>
                  <a:lnTo>
                    <a:pt x="3070" y="188"/>
                  </a:lnTo>
                  <a:lnTo>
                    <a:pt x="3184" y="243"/>
                  </a:lnTo>
                  <a:lnTo>
                    <a:pt x="3182" y="281"/>
                  </a:lnTo>
                  <a:lnTo>
                    <a:pt x="3183" y="320"/>
                  </a:lnTo>
                  <a:lnTo>
                    <a:pt x="3208" y="638"/>
                  </a:lnTo>
                  <a:lnTo>
                    <a:pt x="3027" y="818"/>
                  </a:lnTo>
                  <a:lnTo>
                    <a:pt x="2932" y="765"/>
                  </a:lnTo>
                  <a:lnTo>
                    <a:pt x="2835" y="716"/>
                  </a:lnTo>
                  <a:lnTo>
                    <a:pt x="2733" y="675"/>
                  </a:lnTo>
                  <a:lnTo>
                    <a:pt x="2629" y="641"/>
                  </a:lnTo>
                  <a:lnTo>
                    <a:pt x="2521" y="615"/>
                  </a:lnTo>
                  <a:lnTo>
                    <a:pt x="2411" y="594"/>
                  </a:lnTo>
                  <a:lnTo>
                    <a:pt x="2297" y="582"/>
                  </a:lnTo>
                  <a:lnTo>
                    <a:pt x="2182" y="578"/>
                  </a:lnTo>
                  <a:lnTo>
                    <a:pt x="2063" y="582"/>
                  </a:lnTo>
                  <a:lnTo>
                    <a:pt x="1945" y="596"/>
                  </a:lnTo>
                  <a:lnTo>
                    <a:pt x="1831" y="616"/>
                  </a:lnTo>
                  <a:lnTo>
                    <a:pt x="1719" y="646"/>
                  </a:lnTo>
                  <a:lnTo>
                    <a:pt x="1612" y="683"/>
                  </a:lnTo>
                  <a:lnTo>
                    <a:pt x="1507" y="727"/>
                  </a:lnTo>
                  <a:lnTo>
                    <a:pt x="1405" y="778"/>
                  </a:lnTo>
                  <a:lnTo>
                    <a:pt x="1309" y="837"/>
                  </a:lnTo>
                  <a:lnTo>
                    <a:pt x="1217" y="901"/>
                  </a:lnTo>
                  <a:lnTo>
                    <a:pt x="1130" y="972"/>
                  </a:lnTo>
                  <a:lnTo>
                    <a:pt x="1049" y="1048"/>
                  </a:lnTo>
                  <a:lnTo>
                    <a:pt x="972" y="1129"/>
                  </a:lnTo>
                  <a:lnTo>
                    <a:pt x="901" y="1218"/>
                  </a:lnTo>
                  <a:lnTo>
                    <a:pt x="836" y="1309"/>
                  </a:lnTo>
                  <a:lnTo>
                    <a:pt x="779" y="1405"/>
                  </a:lnTo>
                  <a:lnTo>
                    <a:pt x="727" y="1507"/>
                  </a:lnTo>
                  <a:lnTo>
                    <a:pt x="683" y="1612"/>
                  </a:lnTo>
                  <a:lnTo>
                    <a:pt x="646" y="1719"/>
                  </a:lnTo>
                  <a:lnTo>
                    <a:pt x="617" y="1832"/>
                  </a:lnTo>
                  <a:lnTo>
                    <a:pt x="596" y="1947"/>
                  </a:lnTo>
                  <a:lnTo>
                    <a:pt x="583" y="2063"/>
                  </a:lnTo>
                  <a:lnTo>
                    <a:pt x="578" y="2183"/>
                  </a:lnTo>
                  <a:lnTo>
                    <a:pt x="583" y="2304"/>
                  </a:lnTo>
                  <a:lnTo>
                    <a:pt x="596" y="2420"/>
                  </a:lnTo>
                  <a:lnTo>
                    <a:pt x="617" y="2535"/>
                  </a:lnTo>
                  <a:lnTo>
                    <a:pt x="646" y="2647"/>
                  </a:lnTo>
                  <a:lnTo>
                    <a:pt x="683" y="2755"/>
                  </a:lnTo>
                  <a:lnTo>
                    <a:pt x="727" y="2860"/>
                  </a:lnTo>
                  <a:lnTo>
                    <a:pt x="779" y="2960"/>
                  </a:lnTo>
                  <a:lnTo>
                    <a:pt x="838" y="3057"/>
                  </a:lnTo>
                  <a:lnTo>
                    <a:pt x="901" y="3149"/>
                  </a:lnTo>
                  <a:lnTo>
                    <a:pt x="972" y="3236"/>
                  </a:lnTo>
                  <a:lnTo>
                    <a:pt x="1049" y="3318"/>
                  </a:lnTo>
                  <a:lnTo>
                    <a:pt x="1131" y="3395"/>
                  </a:lnTo>
                  <a:lnTo>
                    <a:pt x="1218" y="3464"/>
                  </a:lnTo>
                  <a:lnTo>
                    <a:pt x="1309" y="3529"/>
                  </a:lnTo>
                  <a:lnTo>
                    <a:pt x="1405" y="3588"/>
                  </a:lnTo>
                  <a:lnTo>
                    <a:pt x="1507" y="3638"/>
                  </a:lnTo>
                  <a:lnTo>
                    <a:pt x="1612" y="3683"/>
                  </a:lnTo>
                  <a:lnTo>
                    <a:pt x="1719" y="3720"/>
                  </a:lnTo>
                  <a:lnTo>
                    <a:pt x="1831" y="3749"/>
                  </a:lnTo>
                  <a:lnTo>
                    <a:pt x="1946" y="3771"/>
                  </a:lnTo>
                  <a:lnTo>
                    <a:pt x="2063" y="3784"/>
                  </a:lnTo>
                  <a:lnTo>
                    <a:pt x="2184" y="3787"/>
                  </a:lnTo>
                  <a:lnTo>
                    <a:pt x="2303" y="3784"/>
                  </a:lnTo>
                  <a:lnTo>
                    <a:pt x="2419" y="3771"/>
                  </a:lnTo>
                  <a:lnTo>
                    <a:pt x="2534" y="3749"/>
                  </a:lnTo>
                  <a:lnTo>
                    <a:pt x="2646" y="3720"/>
                  </a:lnTo>
                  <a:lnTo>
                    <a:pt x="2754" y="3683"/>
                  </a:lnTo>
                  <a:lnTo>
                    <a:pt x="2859" y="3638"/>
                  </a:lnTo>
                  <a:lnTo>
                    <a:pt x="2960" y="3588"/>
                  </a:lnTo>
                  <a:lnTo>
                    <a:pt x="3056" y="3529"/>
                  </a:lnTo>
                  <a:lnTo>
                    <a:pt x="3148" y="3464"/>
                  </a:lnTo>
                  <a:lnTo>
                    <a:pt x="3235" y="3395"/>
                  </a:lnTo>
                  <a:lnTo>
                    <a:pt x="3317" y="3318"/>
                  </a:lnTo>
                  <a:lnTo>
                    <a:pt x="3394" y="3236"/>
                  </a:lnTo>
                  <a:lnTo>
                    <a:pt x="3465" y="3149"/>
                  </a:lnTo>
                  <a:lnTo>
                    <a:pt x="3528" y="3057"/>
                  </a:lnTo>
                  <a:lnTo>
                    <a:pt x="3587" y="2960"/>
                  </a:lnTo>
                  <a:lnTo>
                    <a:pt x="3639" y="2860"/>
                  </a:lnTo>
                  <a:lnTo>
                    <a:pt x="3683" y="2755"/>
                  </a:lnTo>
                  <a:lnTo>
                    <a:pt x="3720" y="2647"/>
                  </a:lnTo>
                  <a:lnTo>
                    <a:pt x="3748" y="2535"/>
                  </a:lnTo>
                  <a:lnTo>
                    <a:pt x="3770" y="2420"/>
                  </a:lnTo>
                  <a:lnTo>
                    <a:pt x="3783" y="2304"/>
                  </a:lnTo>
                  <a:lnTo>
                    <a:pt x="3787" y="2183"/>
                  </a:lnTo>
                  <a:lnTo>
                    <a:pt x="3783" y="2068"/>
                  </a:lnTo>
                  <a:lnTo>
                    <a:pt x="3771" y="1955"/>
                  </a:lnTo>
                  <a:lnTo>
                    <a:pt x="3751" y="1845"/>
                  </a:lnTo>
                  <a:lnTo>
                    <a:pt x="3724" y="1737"/>
                  </a:lnTo>
                  <a:lnTo>
                    <a:pt x="3690" y="1631"/>
                  </a:lnTo>
                  <a:lnTo>
                    <a:pt x="3649" y="1531"/>
                  </a:lnTo>
                  <a:lnTo>
                    <a:pt x="3600" y="1432"/>
                  </a:lnTo>
                  <a:lnTo>
                    <a:pt x="3547" y="1337"/>
                  </a:lnTo>
                  <a:lnTo>
                    <a:pt x="3746" y="1138"/>
                  </a:lnTo>
                  <a:lnTo>
                    <a:pt x="4023" y="1159"/>
                  </a:lnTo>
                  <a:lnTo>
                    <a:pt x="4056" y="1160"/>
                  </a:lnTo>
                  <a:lnTo>
                    <a:pt x="4082" y="1160"/>
                  </a:lnTo>
                  <a:lnTo>
                    <a:pt x="4109" y="1158"/>
                  </a:lnTo>
                  <a:lnTo>
                    <a:pt x="4168" y="1274"/>
                  </a:lnTo>
                  <a:lnTo>
                    <a:pt x="4218" y="1395"/>
                  </a:lnTo>
                  <a:lnTo>
                    <a:pt x="4262" y="1519"/>
                  </a:lnTo>
                  <a:lnTo>
                    <a:pt x="4297" y="1646"/>
                  </a:lnTo>
                  <a:lnTo>
                    <a:pt x="4327" y="1776"/>
                  </a:lnTo>
                  <a:lnTo>
                    <a:pt x="4348" y="1910"/>
                  </a:lnTo>
                  <a:lnTo>
                    <a:pt x="4361" y="2045"/>
                  </a:lnTo>
                  <a:lnTo>
                    <a:pt x="4365" y="2183"/>
                  </a:lnTo>
                  <a:lnTo>
                    <a:pt x="4359" y="2327"/>
                  </a:lnTo>
                  <a:lnTo>
                    <a:pt x="4346" y="2467"/>
                  </a:lnTo>
                  <a:lnTo>
                    <a:pt x="4324" y="2606"/>
                  </a:lnTo>
                  <a:lnTo>
                    <a:pt x="4293" y="2742"/>
                  </a:lnTo>
                  <a:lnTo>
                    <a:pt x="4253" y="2873"/>
                  </a:lnTo>
                  <a:lnTo>
                    <a:pt x="4206" y="3001"/>
                  </a:lnTo>
                  <a:lnTo>
                    <a:pt x="4151" y="3127"/>
                  </a:lnTo>
                  <a:lnTo>
                    <a:pt x="4090" y="3246"/>
                  </a:lnTo>
                  <a:lnTo>
                    <a:pt x="4020" y="3361"/>
                  </a:lnTo>
                  <a:lnTo>
                    <a:pt x="3944" y="3473"/>
                  </a:lnTo>
                  <a:lnTo>
                    <a:pt x="3861" y="3578"/>
                  </a:lnTo>
                  <a:lnTo>
                    <a:pt x="3773" y="3678"/>
                  </a:lnTo>
                  <a:lnTo>
                    <a:pt x="3677" y="3774"/>
                  </a:lnTo>
                  <a:lnTo>
                    <a:pt x="3577" y="3863"/>
                  </a:lnTo>
                  <a:lnTo>
                    <a:pt x="3470" y="3945"/>
                  </a:lnTo>
                  <a:lnTo>
                    <a:pt x="3360" y="4022"/>
                  </a:lnTo>
                  <a:lnTo>
                    <a:pt x="3245" y="4091"/>
                  </a:lnTo>
                  <a:lnTo>
                    <a:pt x="3124" y="4153"/>
                  </a:lnTo>
                  <a:lnTo>
                    <a:pt x="3000" y="4208"/>
                  </a:lnTo>
                  <a:lnTo>
                    <a:pt x="2872" y="4255"/>
                  </a:lnTo>
                  <a:lnTo>
                    <a:pt x="2741" y="4295"/>
                  </a:lnTo>
                  <a:lnTo>
                    <a:pt x="2605" y="4326"/>
                  </a:lnTo>
                  <a:lnTo>
                    <a:pt x="2467" y="4348"/>
                  </a:lnTo>
                  <a:lnTo>
                    <a:pt x="2327" y="4363"/>
                  </a:lnTo>
                  <a:lnTo>
                    <a:pt x="2182" y="4367"/>
                  </a:lnTo>
                  <a:lnTo>
                    <a:pt x="2039" y="4363"/>
                  </a:lnTo>
                  <a:lnTo>
                    <a:pt x="1898" y="4348"/>
                  </a:lnTo>
                  <a:lnTo>
                    <a:pt x="1759" y="4326"/>
                  </a:lnTo>
                  <a:lnTo>
                    <a:pt x="1625" y="4295"/>
                  </a:lnTo>
                  <a:lnTo>
                    <a:pt x="1492" y="4255"/>
                  </a:lnTo>
                  <a:lnTo>
                    <a:pt x="1364" y="4208"/>
                  </a:lnTo>
                  <a:lnTo>
                    <a:pt x="1240" y="4153"/>
                  </a:lnTo>
                  <a:lnTo>
                    <a:pt x="1121" y="4091"/>
                  </a:lnTo>
                  <a:lnTo>
                    <a:pt x="1004" y="4022"/>
                  </a:lnTo>
                  <a:lnTo>
                    <a:pt x="894" y="3945"/>
                  </a:lnTo>
                  <a:lnTo>
                    <a:pt x="788" y="3863"/>
                  </a:lnTo>
                  <a:lnTo>
                    <a:pt x="687" y="3774"/>
                  </a:lnTo>
                  <a:lnTo>
                    <a:pt x="593" y="3678"/>
                  </a:lnTo>
                  <a:lnTo>
                    <a:pt x="505" y="3578"/>
                  </a:lnTo>
                  <a:lnTo>
                    <a:pt x="421" y="3473"/>
                  </a:lnTo>
                  <a:lnTo>
                    <a:pt x="345" y="3361"/>
                  </a:lnTo>
                  <a:lnTo>
                    <a:pt x="276" y="3246"/>
                  </a:lnTo>
                  <a:lnTo>
                    <a:pt x="214" y="3127"/>
                  </a:lnTo>
                  <a:lnTo>
                    <a:pt x="158" y="3001"/>
                  </a:lnTo>
                  <a:lnTo>
                    <a:pt x="111" y="2873"/>
                  </a:lnTo>
                  <a:lnTo>
                    <a:pt x="73" y="2742"/>
                  </a:lnTo>
                  <a:lnTo>
                    <a:pt x="42" y="2606"/>
                  </a:lnTo>
                  <a:lnTo>
                    <a:pt x="18" y="2467"/>
                  </a:lnTo>
                  <a:lnTo>
                    <a:pt x="5" y="2327"/>
                  </a:lnTo>
                  <a:lnTo>
                    <a:pt x="0" y="2183"/>
                  </a:lnTo>
                  <a:lnTo>
                    <a:pt x="5" y="2040"/>
                  </a:lnTo>
                  <a:lnTo>
                    <a:pt x="18" y="1898"/>
                  </a:lnTo>
                  <a:lnTo>
                    <a:pt x="42" y="1761"/>
                  </a:lnTo>
                  <a:lnTo>
                    <a:pt x="73" y="1625"/>
                  </a:lnTo>
                  <a:lnTo>
                    <a:pt x="111" y="1492"/>
                  </a:lnTo>
                  <a:lnTo>
                    <a:pt x="158" y="1364"/>
                  </a:lnTo>
                  <a:lnTo>
                    <a:pt x="214" y="1240"/>
                  </a:lnTo>
                  <a:lnTo>
                    <a:pt x="276" y="1121"/>
                  </a:lnTo>
                  <a:lnTo>
                    <a:pt x="345" y="1004"/>
                  </a:lnTo>
                  <a:lnTo>
                    <a:pt x="421" y="893"/>
                  </a:lnTo>
                  <a:lnTo>
                    <a:pt x="505" y="787"/>
                  </a:lnTo>
                  <a:lnTo>
                    <a:pt x="593" y="687"/>
                  </a:lnTo>
                  <a:lnTo>
                    <a:pt x="687" y="593"/>
                  </a:lnTo>
                  <a:lnTo>
                    <a:pt x="788" y="504"/>
                  </a:lnTo>
                  <a:lnTo>
                    <a:pt x="894" y="421"/>
                  </a:lnTo>
                  <a:lnTo>
                    <a:pt x="1004" y="345"/>
                  </a:lnTo>
                  <a:lnTo>
                    <a:pt x="1119" y="275"/>
                  </a:lnTo>
                  <a:lnTo>
                    <a:pt x="1240" y="214"/>
                  </a:lnTo>
                  <a:lnTo>
                    <a:pt x="1364" y="159"/>
                  </a:lnTo>
                  <a:lnTo>
                    <a:pt x="1492" y="110"/>
                  </a:lnTo>
                  <a:lnTo>
                    <a:pt x="1625" y="72"/>
                  </a:lnTo>
                  <a:lnTo>
                    <a:pt x="1759" y="41"/>
                  </a:lnTo>
                  <a:lnTo>
                    <a:pt x="1898" y="17"/>
                  </a:lnTo>
                  <a:lnTo>
                    <a:pt x="2039" y="4"/>
                  </a:lnTo>
                  <a:lnTo>
                    <a:pt x="21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26"/>
            <p:cNvSpPr>
              <a:spLocks/>
            </p:cNvSpPr>
            <p:nvPr/>
          </p:nvSpPr>
          <p:spPr bwMode="auto">
            <a:xfrm>
              <a:off x="-4687888" y="5405438"/>
              <a:ext cx="1704975" cy="1706562"/>
            </a:xfrm>
            <a:custGeom>
              <a:avLst/>
              <a:gdLst>
                <a:gd name="T0" fmla="*/ 1172 w 2150"/>
                <a:gd name="T1" fmla="*/ 5 h 2151"/>
                <a:gd name="T2" fmla="*/ 1357 w 2150"/>
                <a:gd name="T3" fmla="*/ 39 h 2151"/>
                <a:gd name="T4" fmla="*/ 1529 w 2150"/>
                <a:gd name="T5" fmla="*/ 102 h 2151"/>
                <a:gd name="T6" fmla="*/ 1075 w 2150"/>
                <a:gd name="T7" fmla="*/ 512 h 2151"/>
                <a:gd name="T8" fmla="*/ 937 w 2150"/>
                <a:gd name="T9" fmla="*/ 530 h 2151"/>
                <a:gd name="T10" fmla="*/ 810 w 2150"/>
                <a:gd name="T11" fmla="*/ 579 h 2151"/>
                <a:gd name="T12" fmla="*/ 701 w 2150"/>
                <a:gd name="T13" fmla="*/ 654 h 2151"/>
                <a:gd name="T14" fmla="*/ 612 w 2150"/>
                <a:gd name="T15" fmla="*/ 754 h 2151"/>
                <a:gd name="T16" fmla="*/ 549 w 2150"/>
                <a:gd name="T17" fmla="*/ 872 h 2151"/>
                <a:gd name="T18" fmla="*/ 516 w 2150"/>
                <a:gd name="T19" fmla="*/ 1005 h 2151"/>
                <a:gd name="T20" fmla="*/ 516 w 2150"/>
                <a:gd name="T21" fmla="*/ 1146 h 2151"/>
                <a:gd name="T22" fmla="*/ 549 w 2150"/>
                <a:gd name="T23" fmla="*/ 1281 h 2151"/>
                <a:gd name="T24" fmla="*/ 612 w 2150"/>
                <a:gd name="T25" fmla="*/ 1399 h 2151"/>
                <a:gd name="T26" fmla="*/ 701 w 2150"/>
                <a:gd name="T27" fmla="*/ 1497 h 2151"/>
                <a:gd name="T28" fmla="*/ 810 w 2150"/>
                <a:gd name="T29" fmla="*/ 1574 h 2151"/>
                <a:gd name="T30" fmla="*/ 937 w 2150"/>
                <a:gd name="T31" fmla="*/ 1623 h 2151"/>
                <a:gd name="T32" fmla="*/ 1075 w 2150"/>
                <a:gd name="T33" fmla="*/ 1641 h 2151"/>
                <a:gd name="T34" fmla="*/ 1214 w 2150"/>
                <a:gd name="T35" fmla="*/ 1623 h 2151"/>
                <a:gd name="T36" fmla="*/ 1340 w 2150"/>
                <a:gd name="T37" fmla="*/ 1574 h 2151"/>
                <a:gd name="T38" fmla="*/ 1450 w 2150"/>
                <a:gd name="T39" fmla="*/ 1497 h 2151"/>
                <a:gd name="T40" fmla="*/ 1538 w 2150"/>
                <a:gd name="T41" fmla="*/ 1399 h 2151"/>
                <a:gd name="T42" fmla="*/ 1601 w 2150"/>
                <a:gd name="T43" fmla="*/ 1281 h 2151"/>
                <a:gd name="T44" fmla="*/ 1634 w 2150"/>
                <a:gd name="T45" fmla="*/ 1146 h 2151"/>
                <a:gd name="T46" fmla="*/ 1637 w 2150"/>
                <a:gd name="T47" fmla="*/ 1033 h 2151"/>
                <a:gd name="T48" fmla="*/ 2085 w 2150"/>
                <a:gd name="T49" fmla="*/ 707 h 2151"/>
                <a:gd name="T50" fmla="*/ 2133 w 2150"/>
                <a:gd name="T51" fmla="*/ 885 h 2151"/>
                <a:gd name="T52" fmla="*/ 2150 w 2150"/>
                <a:gd name="T53" fmla="*/ 1076 h 2151"/>
                <a:gd name="T54" fmla="*/ 2132 w 2150"/>
                <a:gd name="T55" fmla="*/ 1269 h 2151"/>
                <a:gd name="T56" fmla="*/ 2082 w 2150"/>
                <a:gd name="T57" fmla="*/ 1452 h 2151"/>
                <a:gd name="T58" fmla="*/ 2004 w 2150"/>
                <a:gd name="T59" fmla="*/ 1618 h 2151"/>
                <a:gd name="T60" fmla="*/ 1898 w 2150"/>
                <a:gd name="T61" fmla="*/ 1769 h 2151"/>
                <a:gd name="T62" fmla="*/ 1768 w 2150"/>
                <a:gd name="T63" fmla="*/ 1899 h 2151"/>
                <a:gd name="T64" fmla="*/ 1618 w 2150"/>
                <a:gd name="T65" fmla="*/ 2005 h 2151"/>
                <a:gd name="T66" fmla="*/ 1451 w 2150"/>
                <a:gd name="T67" fmla="*/ 2085 h 2151"/>
                <a:gd name="T68" fmla="*/ 1268 w 2150"/>
                <a:gd name="T69" fmla="*/ 2133 h 2151"/>
                <a:gd name="T70" fmla="*/ 1075 w 2150"/>
                <a:gd name="T71" fmla="*/ 2151 h 2151"/>
                <a:gd name="T72" fmla="*/ 882 w 2150"/>
                <a:gd name="T73" fmla="*/ 2133 h 2151"/>
                <a:gd name="T74" fmla="*/ 701 w 2150"/>
                <a:gd name="T75" fmla="*/ 2083 h 2151"/>
                <a:gd name="T76" fmla="*/ 533 w 2150"/>
                <a:gd name="T77" fmla="*/ 2005 h 2151"/>
                <a:gd name="T78" fmla="*/ 384 w 2150"/>
                <a:gd name="T79" fmla="*/ 1899 h 2151"/>
                <a:gd name="T80" fmla="*/ 254 w 2150"/>
                <a:gd name="T81" fmla="*/ 1769 h 2151"/>
                <a:gd name="T82" fmla="*/ 148 w 2150"/>
                <a:gd name="T83" fmla="*/ 1618 h 2151"/>
                <a:gd name="T84" fmla="*/ 68 w 2150"/>
                <a:gd name="T85" fmla="*/ 1450 h 2151"/>
                <a:gd name="T86" fmla="*/ 18 w 2150"/>
                <a:gd name="T87" fmla="*/ 1269 h 2151"/>
                <a:gd name="T88" fmla="*/ 0 w 2150"/>
                <a:gd name="T89" fmla="*/ 1076 h 2151"/>
                <a:gd name="T90" fmla="*/ 18 w 2150"/>
                <a:gd name="T91" fmla="*/ 882 h 2151"/>
                <a:gd name="T92" fmla="*/ 68 w 2150"/>
                <a:gd name="T93" fmla="*/ 701 h 2151"/>
                <a:gd name="T94" fmla="*/ 148 w 2150"/>
                <a:gd name="T95" fmla="*/ 533 h 2151"/>
                <a:gd name="T96" fmla="*/ 254 w 2150"/>
                <a:gd name="T97" fmla="*/ 382 h 2151"/>
                <a:gd name="T98" fmla="*/ 384 w 2150"/>
                <a:gd name="T99" fmla="*/ 254 h 2151"/>
                <a:gd name="T100" fmla="*/ 533 w 2150"/>
                <a:gd name="T101" fmla="*/ 148 h 2151"/>
                <a:gd name="T102" fmla="*/ 701 w 2150"/>
                <a:gd name="T103" fmla="*/ 68 h 2151"/>
                <a:gd name="T104" fmla="*/ 882 w 2150"/>
                <a:gd name="T105" fmla="*/ 18 h 2151"/>
                <a:gd name="T106" fmla="*/ 1075 w 2150"/>
                <a:gd name="T107" fmla="*/ 0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50" h="2151">
                  <a:moveTo>
                    <a:pt x="1075" y="0"/>
                  </a:moveTo>
                  <a:lnTo>
                    <a:pt x="1172" y="5"/>
                  </a:lnTo>
                  <a:lnTo>
                    <a:pt x="1265" y="18"/>
                  </a:lnTo>
                  <a:lnTo>
                    <a:pt x="1357" y="39"/>
                  </a:lnTo>
                  <a:lnTo>
                    <a:pt x="1445" y="67"/>
                  </a:lnTo>
                  <a:lnTo>
                    <a:pt x="1529" y="102"/>
                  </a:lnTo>
                  <a:lnTo>
                    <a:pt x="1118" y="514"/>
                  </a:lnTo>
                  <a:lnTo>
                    <a:pt x="1075" y="512"/>
                  </a:lnTo>
                  <a:lnTo>
                    <a:pt x="1004" y="517"/>
                  </a:lnTo>
                  <a:lnTo>
                    <a:pt x="937" y="530"/>
                  </a:lnTo>
                  <a:lnTo>
                    <a:pt x="872" y="551"/>
                  </a:lnTo>
                  <a:lnTo>
                    <a:pt x="810" y="579"/>
                  </a:lnTo>
                  <a:lnTo>
                    <a:pt x="754" y="612"/>
                  </a:lnTo>
                  <a:lnTo>
                    <a:pt x="701" y="654"/>
                  </a:lnTo>
                  <a:lnTo>
                    <a:pt x="653" y="701"/>
                  </a:lnTo>
                  <a:lnTo>
                    <a:pt x="612" y="754"/>
                  </a:lnTo>
                  <a:lnTo>
                    <a:pt x="578" y="812"/>
                  </a:lnTo>
                  <a:lnTo>
                    <a:pt x="549" y="872"/>
                  </a:lnTo>
                  <a:lnTo>
                    <a:pt x="528" y="937"/>
                  </a:lnTo>
                  <a:lnTo>
                    <a:pt x="516" y="1005"/>
                  </a:lnTo>
                  <a:lnTo>
                    <a:pt x="512" y="1076"/>
                  </a:lnTo>
                  <a:lnTo>
                    <a:pt x="516" y="1146"/>
                  </a:lnTo>
                  <a:lnTo>
                    <a:pt x="528" y="1214"/>
                  </a:lnTo>
                  <a:lnTo>
                    <a:pt x="549" y="1281"/>
                  </a:lnTo>
                  <a:lnTo>
                    <a:pt x="577" y="1341"/>
                  </a:lnTo>
                  <a:lnTo>
                    <a:pt x="612" y="1399"/>
                  </a:lnTo>
                  <a:lnTo>
                    <a:pt x="653" y="1450"/>
                  </a:lnTo>
                  <a:lnTo>
                    <a:pt x="701" y="1497"/>
                  </a:lnTo>
                  <a:lnTo>
                    <a:pt x="752" y="1539"/>
                  </a:lnTo>
                  <a:lnTo>
                    <a:pt x="810" y="1574"/>
                  </a:lnTo>
                  <a:lnTo>
                    <a:pt x="872" y="1602"/>
                  </a:lnTo>
                  <a:lnTo>
                    <a:pt x="937" y="1623"/>
                  </a:lnTo>
                  <a:lnTo>
                    <a:pt x="1004" y="1636"/>
                  </a:lnTo>
                  <a:lnTo>
                    <a:pt x="1075" y="1641"/>
                  </a:lnTo>
                  <a:lnTo>
                    <a:pt x="1146" y="1636"/>
                  </a:lnTo>
                  <a:lnTo>
                    <a:pt x="1214" y="1623"/>
                  </a:lnTo>
                  <a:lnTo>
                    <a:pt x="1279" y="1602"/>
                  </a:lnTo>
                  <a:lnTo>
                    <a:pt x="1340" y="1574"/>
                  </a:lnTo>
                  <a:lnTo>
                    <a:pt x="1398" y="1539"/>
                  </a:lnTo>
                  <a:lnTo>
                    <a:pt x="1450" y="1497"/>
                  </a:lnTo>
                  <a:lnTo>
                    <a:pt x="1497" y="1450"/>
                  </a:lnTo>
                  <a:lnTo>
                    <a:pt x="1538" y="1399"/>
                  </a:lnTo>
                  <a:lnTo>
                    <a:pt x="1573" y="1341"/>
                  </a:lnTo>
                  <a:lnTo>
                    <a:pt x="1601" y="1281"/>
                  </a:lnTo>
                  <a:lnTo>
                    <a:pt x="1622" y="1214"/>
                  </a:lnTo>
                  <a:lnTo>
                    <a:pt x="1634" y="1146"/>
                  </a:lnTo>
                  <a:lnTo>
                    <a:pt x="1638" y="1076"/>
                  </a:lnTo>
                  <a:lnTo>
                    <a:pt x="1637" y="1033"/>
                  </a:lnTo>
                  <a:lnTo>
                    <a:pt x="2049" y="621"/>
                  </a:lnTo>
                  <a:lnTo>
                    <a:pt x="2085" y="707"/>
                  </a:lnTo>
                  <a:lnTo>
                    <a:pt x="2113" y="794"/>
                  </a:lnTo>
                  <a:lnTo>
                    <a:pt x="2133" y="885"/>
                  </a:lnTo>
                  <a:lnTo>
                    <a:pt x="2145" y="980"/>
                  </a:lnTo>
                  <a:lnTo>
                    <a:pt x="2150" y="1076"/>
                  </a:lnTo>
                  <a:lnTo>
                    <a:pt x="2145" y="1174"/>
                  </a:lnTo>
                  <a:lnTo>
                    <a:pt x="2132" y="1269"/>
                  </a:lnTo>
                  <a:lnTo>
                    <a:pt x="2111" y="1362"/>
                  </a:lnTo>
                  <a:lnTo>
                    <a:pt x="2082" y="1452"/>
                  </a:lnTo>
                  <a:lnTo>
                    <a:pt x="2047" y="1537"/>
                  </a:lnTo>
                  <a:lnTo>
                    <a:pt x="2004" y="1618"/>
                  </a:lnTo>
                  <a:lnTo>
                    <a:pt x="1954" y="1697"/>
                  </a:lnTo>
                  <a:lnTo>
                    <a:pt x="1898" y="1769"/>
                  </a:lnTo>
                  <a:lnTo>
                    <a:pt x="1836" y="1837"/>
                  </a:lnTo>
                  <a:lnTo>
                    <a:pt x="1768" y="1899"/>
                  </a:lnTo>
                  <a:lnTo>
                    <a:pt x="1696" y="1955"/>
                  </a:lnTo>
                  <a:lnTo>
                    <a:pt x="1618" y="2005"/>
                  </a:lnTo>
                  <a:lnTo>
                    <a:pt x="1536" y="2048"/>
                  </a:lnTo>
                  <a:lnTo>
                    <a:pt x="1451" y="2085"/>
                  </a:lnTo>
                  <a:lnTo>
                    <a:pt x="1361" y="2113"/>
                  </a:lnTo>
                  <a:lnTo>
                    <a:pt x="1268" y="2133"/>
                  </a:lnTo>
                  <a:lnTo>
                    <a:pt x="1174" y="2146"/>
                  </a:lnTo>
                  <a:lnTo>
                    <a:pt x="1075" y="2151"/>
                  </a:lnTo>
                  <a:lnTo>
                    <a:pt x="978" y="2146"/>
                  </a:lnTo>
                  <a:lnTo>
                    <a:pt x="882" y="2133"/>
                  </a:lnTo>
                  <a:lnTo>
                    <a:pt x="789" y="2113"/>
                  </a:lnTo>
                  <a:lnTo>
                    <a:pt x="701" y="2083"/>
                  </a:lnTo>
                  <a:lnTo>
                    <a:pt x="615" y="2048"/>
                  </a:lnTo>
                  <a:lnTo>
                    <a:pt x="533" y="2005"/>
                  </a:lnTo>
                  <a:lnTo>
                    <a:pt x="456" y="1955"/>
                  </a:lnTo>
                  <a:lnTo>
                    <a:pt x="384" y="1899"/>
                  </a:lnTo>
                  <a:lnTo>
                    <a:pt x="316" y="1837"/>
                  </a:lnTo>
                  <a:lnTo>
                    <a:pt x="254" y="1769"/>
                  </a:lnTo>
                  <a:lnTo>
                    <a:pt x="198" y="1695"/>
                  </a:lnTo>
                  <a:lnTo>
                    <a:pt x="148" y="1618"/>
                  </a:lnTo>
                  <a:lnTo>
                    <a:pt x="105" y="1537"/>
                  </a:lnTo>
                  <a:lnTo>
                    <a:pt x="68" y="1450"/>
                  </a:lnTo>
                  <a:lnTo>
                    <a:pt x="39" y="1362"/>
                  </a:lnTo>
                  <a:lnTo>
                    <a:pt x="18" y="1269"/>
                  </a:lnTo>
                  <a:lnTo>
                    <a:pt x="5" y="1173"/>
                  </a:lnTo>
                  <a:lnTo>
                    <a:pt x="0" y="1076"/>
                  </a:lnTo>
                  <a:lnTo>
                    <a:pt x="5" y="978"/>
                  </a:lnTo>
                  <a:lnTo>
                    <a:pt x="18" y="882"/>
                  </a:lnTo>
                  <a:lnTo>
                    <a:pt x="39" y="789"/>
                  </a:lnTo>
                  <a:lnTo>
                    <a:pt x="68" y="701"/>
                  </a:lnTo>
                  <a:lnTo>
                    <a:pt x="105" y="615"/>
                  </a:lnTo>
                  <a:lnTo>
                    <a:pt x="148" y="533"/>
                  </a:lnTo>
                  <a:lnTo>
                    <a:pt x="198" y="456"/>
                  </a:lnTo>
                  <a:lnTo>
                    <a:pt x="254" y="382"/>
                  </a:lnTo>
                  <a:lnTo>
                    <a:pt x="316" y="316"/>
                  </a:lnTo>
                  <a:lnTo>
                    <a:pt x="384" y="254"/>
                  </a:lnTo>
                  <a:lnTo>
                    <a:pt x="456" y="198"/>
                  </a:lnTo>
                  <a:lnTo>
                    <a:pt x="533" y="148"/>
                  </a:lnTo>
                  <a:lnTo>
                    <a:pt x="615" y="104"/>
                  </a:lnTo>
                  <a:lnTo>
                    <a:pt x="701" y="68"/>
                  </a:lnTo>
                  <a:lnTo>
                    <a:pt x="789" y="39"/>
                  </a:lnTo>
                  <a:lnTo>
                    <a:pt x="882" y="18"/>
                  </a:lnTo>
                  <a:lnTo>
                    <a:pt x="978" y="5"/>
                  </a:lnTo>
                  <a:lnTo>
                    <a:pt x="10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0" name="Freeform 27"/>
            <p:cNvSpPr>
              <a:spLocks/>
            </p:cNvSpPr>
            <p:nvPr/>
          </p:nvSpPr>
          <p:spPr bwMode="auto">
            <a:xfrm>
              <a:off x="-3829050" y="4137025"/>
              <a:ext cx="2097088" cy="2112962"/>
            </a:xfrm>
            <a:custGeom>
              <a:avLst/>
              <a:gdLst>
                <a:gd name="T0" fmla="*/ 1853 w 2644"/>
                <a:gd name="T1" fmla="*/ 1 h 2661"/>
                <a:gd name="T2" fmla="*/ 1878 w 2644"/>
                <a:gd name="T3" fmla="*/ 18 h 2661"/>
                <a:gd name="T4" fmla="*/ 1890 w 2644"/>
                <a:gd name="T5" fmla="*/ 46 h 2661"/>
                <a:gd name="T6" fmla="*/ 2069 w 2644"/>
                <a:gd name="T7" fmla="*/ 293 h 2661"/>
                <a:gd name="T8" fmla="*/ 2119 w 2644"/>
                <a:gd name="T9" fmla="*/ 260 h 2661"/>
                <a:gd name="T10" fmla="*/ 2176 w 2644"/>
                <a:gd name="T11" fmla="*/ 249 h 2661"/>
                <a:gd name="T12" fmla="*/ 2232 w 2644"/>
                <a:gd name="T13" fmla="*/ 260 h 2661"/>
                <a:gd name="T14" fmla="*/ 2282 w 2644"/>
                <a:gd name="T15" fmla="*/ 293 h 2661"/>
                <a:gd name="T16" fmla="*/ 2393 w 2644"/>
                <a:gd name="T17" fmla="*/ 410 h 2661"/>
                <a:gd name="T18" fmla="*/ 2415 w 2644"/>
                <a:gd name="T19" fmla="*/ 473 h 2661"/>
                <a:gd name="T20" fmla="*/ 2408 w 2644"/>
                <a:gd name="T21" fmla="*/ 538 h 2661"/>
                <a:gd name="T22" fmla="*/ 2372 w 2644"/>
                <a:gd name="T23" fmla="*/ 597 h 2661"/>
                <a:gd name="T24" fmla="*/ 2596 w 2644"/>
                <a:gd name="T25" fmla="*/ 754 h 2661"/>
                <a:gd name="T26" fmla="*/ 2627 w 2644"/>
                <a:gd name="T27" fmla="*/ 767 h 2661"/>
                <a:gd name="T28" fmla="*/ 2642 w 2644"/>
                <a:gd name="T29" fmla="*/ 795 h 2661"/>
                <a:gd name="T30" fmla="*/ 2639 w 2644"/>
                <a:gd name="T31" fmla="*/ 826 h 2661"/>
                <a:gd name="T32" fmla="*/ 2045 w 2644"/>
                <a:gd name="T33" fmla="*/ 1423 h 2661"/>
                <a:gd name="T34" fmla="*/ 1980 w 2644"/>
                <a:gd name="T35" fmla="*/ 1471 h 2661"/>
                <a:gd name="T36" fmla="*/ 1905 w 2644"/>
                <a:gd name="T37" fmla="*/ 1494 h 2661"/>
                <a:gd name="T38" fmla="*/ 1856 w 2644"/>
                <a:gd name="T39" fmla="*/ 1497 h 2661"/>
                <a:gd name="T40" fmla="*/ 1831 w 2644"/>
                <a:gd name="T41" fmla="*/ 1496 h 2661"/>
                <a:gd name="T42" fmla="*/ 1268 w 2644"/>
                <a:gd name="T43" fmla="*/ 1701 h 2661"/>
                <a:gd name="T44" fmla="*/ 881 w 2644"/>
                <a:gd name="T45" fmla="*/ 2089 h 2661"/>
                <a:gd name="T46" fmla="*/ 328 w 2644"/>
                <a:gd name="T47" fmla="*/ 2637 h 2661"/>
                <a:gd name="T48" fmla="*/ 269 w 2644"/>
                <a:gd name="T49" fmla="*/ 2655 h 2661"/>
                <a:gd name="T50" fmla="*/ 127 w 2644"/>
                <a:gd name="T51" fmla="*/ 2661 h 2661"/>
                <a:gd name="T52" fmla="*/ 68 w 2644"/>
                <a:gd name="T53" fmla="*/ 2648 h 2661"/>
                <a:gd name="T54" fmla="*/ 24 w 2644"/>
                <a:gd name="T55" fmla="*/ 2609 h 2661"/>
                <a:gd name="T56" fmla="*/ 2 w 2644"/>
                <a:gd name="T57" fmla="*/ 2555 h 2661"/>
                <a:gd name="T58" fmla="*/ 11 w 2644"/>
                <a:gd name="T59" fmla="*/ 2395 h 2661"/>
                <a:gd name="T60" fmla="*/ 28 w 2644"/>
                <a:gd name="T61" fmla="*/ 2339 h 2661"/>
                <a:gd name="T62" fmla="*/ 586 w 2644"/>
                <a:gd name="T63" fmla="*/ 1777 h 2661"/>
                <a:gd name="T64" fmla="*/ 1177 w 2644"/>
                <a:gd name="T65" fmla="*/ 1186 h 2661"/>
                <a:gd name="T66" fmla="*/ 1147 w 2644"/>
                <a:gd name="T67" fmla="*/ 798 h 2661"/>
                <a:gd name="T68" fmla="*/ 1155 w 2644"/>
                <a:gd name="T69" fmla="*/ 711 h 2661"/>
                <a:gd name="T70" fmla="*/ 1192 w 2644"/>
                <a:gd name="T71" fmla="*/ 631 h 2661"/>
                <a:gd name="T72" fmla="*/ 1803 w 2644"/>
                <a:gd name="T73" fmla="*/ 15 h 2661"/>
                <a:gd name="T74" fmla="*/ 1827 w 2644"/>
                <a:gd name="T75" fmla="*/ 1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44" h="2661">
                  <a:moveTo>
                    <a:pt x="1839" y="0"/>
                  </a:moveTo>
                  <a:lnTo>
                    <a:pt x="1853" y="1"/>
                  </a:lnTo>
                  <a:lnTo>
                    <a:pt x="1868" y="7"/>
                  </a:lnTo>
                  <a:lnTo>
                    <a:pt x="1878" y="18"/>
                  </a:lnTo>
                  <a:lnTo>
                    <a:pt x="1887" y="31"/>
                  </a:lnTo>
                  <a:lnTo>
                    <a:pt x="1890" y="46"/>
                  </a:lnTo>
                  <a:lnTo>
                    <a:pt x="1921" y="441"/>
                  </a:lnTo>
                  <a:lnTo>
                    <a:pt x="2069" y="293"/>
                  </a:lnTo>
                  <a:lnTo>
                    <a:pt x="2092" y="273"/>
                  </a:lnTo>
                  <a:lnTo>
                    <a:pt x="2119" y="260"/>
                  </a:lnTo>
                  <a:lnTo>
                    <a:pt x="2147" y="251"/>
                  </a:lnTo>
                  <a:lnTo>
                    <a:pt x="2176" y="249"/>
                  </a:lnTo>
                  <a:lnTo>
                    <a:pt x="2204" y="251"/>
                  </a:lnTo>
                  <a:lnTo>
                    <a:pt x="2232" y="260"/>
                  </a:lnTo>
                  <a:lnTo>
                    <a:pt x="2259" y="273"/>
                  </a:lnTo>
                  <a:lnTo>
                    <a:pt x="2282" y="293"/>
                  </a:lnTo>
                  <a:lnTo>
                    <a:pt x="2372" y="383"/>
                  </a:lnTo>
                  <a:lnTo>
                    <a:pt x="2393" y="410"/>
                  </a:lnTo>
                  <a:lnTo>
                    <a:pt x="2408" y="441"/>
                  </a:lnTo>
                  <a:lnTo>
                    <a:pt x="2415" y="473"/>
                  </a:lnTo>
                  <a:lnTo>
                    <a:pt x="2415" y="506"/>
                  </a:lnTo>
                  <a:lnTo>
                    <a:pt x="2408" y="538"/>
                  </a:lnTo>
                  <a:lnTo>
                    <a:pt x="2393" y="569"/>
                  </a:lnTo>
                  <a:lnTo>
                    <a:pt x="2372" y="597"/>
                  </a:lnTo>
                  <a:lnTo>
                    <a:pt x="2243" y="726"/>
                  </a:lnTo>
                  <a:lnTo>
                    <a:pt x="2596" y="754"/>
                  </a:lnTo>
                  <a:lnTo>
                    <a:pt x="2614" y="758"/>
                  </a:lnTo>
                  <a:lnTo>
                    <a:pt x="2627" y="767"/>
                  </a:lnTo>
                  <a:lnTo>
                    <a:pt x="2636" y="779"/>
                  </a:lnTo>
                  <a:lnTo>
                    <a:pt x="2642" y="795"/>
                  </a:lnTo>
                  <a:lnTo>
                    <a:pt x="2644" y="810"/>
                  </a:lnTo>
                  <a:lnTo>
                    <a:pt x="2639" y="826"/>
                  </a:lnTo>
                  <a:lnTo>
                    <a:pt x="2629" y="841"/>
                  </a:lnTo>
                  <a:lnTo>
                    <a:pt x="2045" y="1423"/>
                  </a:lnTo>
                  <a:lnTo>
                    <a:pt x="2014" y="1450"/>
                  </a:lnTo>
                  <a:lnTo>
                    <a:pt x="1980" y="1471"/>
                  </a:lnTo>
                  <a:lnTo>
                    <a:pt x="1943" y="1485"/>
                  </a:lnTo>
                  <a:lnTo>
                    <a:pt x="1905" y="1494"/>
                  </a:lnTo>
                  <a:lnTo>
                    <a:pt x="1865" y="1499"/>
                  </a:lnTo>
                  <a:lnTo>
                    <a:pt x="1856" y="1497"/>
                  </a:lnTo>
                  <a:lnTo>
                    <a:pt x="1846" y="1497"/>
                  </a:lnTo>
                  <a:lnTo>
                    <a:pt x="1831" y="1496"/>
                  </a:lnTo>
                  <a:lnTo>
                    <a:pt x="1498" y="1471"/>
                  </a:lnTo>
                  <a:lnTo>
                    <a:pt x="1268" y="1701"/>
                  </a:lnTo>
                  <a:lnTo>
                    <a:pt x="889" y="2080"/>
                  </a:lnTo>
                  <a:lnTo>
                    <a:pt x="881" y="2089"/>
                  </a:lnTo>
                  <a:lnTo>
                    <a:pt x="351" y="2618"/>
                  </a:lnTo>
                  <a:lnTo>
                    <a:pt x="328" y="2637"/>
                  </a:lnTo>
                  <a:lnTo>
                    <a:pt x="300" y="2649"/>
                  </a:lnTo>
                  <a:lnTo>
                    <a:pt x="269" y="2655"/>
                  </a:lnTo>
                  <a:lnTo>
                    <a:pt x="133" y="2661"/>
                  </a:lnTo>
                  <a:lnTo>
                    <a:pt x="127" y="2661"/>
                  </a:lnTo>
                  <a:lnTo>
                    <a:pt x="96" y="2658"/>
                  </a:lnTo>
                  <a:lnTo>
                    <a:pt x="68" y="2648"/>
                  </a:lnTo>
                  <a:lnTo>
                    <a:pt x="45" y="2631"/>
                  </a:lnTo>
                  <a:lnTo>
                    <a:pt x="24" y="2609"/>
                  </a:lnTo>
                  <a:lnTo>
                    <a:pt x="9" y="2584"/>
                  </a:lnTo>
                  <a:lnTo>
                    <a:pt x="2" y="2555"/>
                  </a:lnTo>
                  <a:lnTo>
                    <a:pt x="0" y="2524"/>
                  </a:lnTo>
                  <a:lnTo>
                    <a:pt x="11" y="2395"/>
                  </a:lnTo>
                  <a:lnTo>
                    <a:pt x="15" y="2366"/>
                  </a:lnTo>
                  <a:lnTo>
                    <a:pt x="28" y="2339"/>
                  </a:lnTo>
                  <a:lnTo>
                    <a:pt x="48" y="2316"/>
                  </a:lnTo>
                  <a:lnTo>
                    <a:pt x="586" y="1777"/>
                  </a:lnTo>
                  <a:lnTo>
                    <a:pt x="966" y="1397"/>
                  </a:lnTo>
                  <a:lnTo>
                    <a:pt x="1177" y="1186"/>
                  </a:lnTo>
                  <a:lnTo>
                    <a:pt x="1149" y="820"/>
                  </a:lnTo>
                  <a:lnTo>
                    <a:pt x="1147" y="798"/>
                  </a:lnTo>
                  <a:lnTo>
                    <a:pt x="1147" y="754"/>
                  </a:lnTo>
                  <a:lnTo>
                    <a:pt x="1155" y="711"/>
                  </a:lnTo>
                  <a:lnTo>
                    <a:pt x="1171" y="670"/>
                  </a:lnTo>
                  <a:lnTo>
                    <a:pt x="1192" y="631"/>
                  </a:lnTo>
                  <a:lnTo>
                    <a:pt x="1221" y="597"/>
                  </a:lnTo>
                  <a:lnTo>
                    <a:pt x="1803" y="15"/>
                  </a:lnTo>
                  <a:lnTo>
                    <a:pt x="1815" y="6"/>
                  </a:lnTo>
                  <a:lnTo>
                    <a:pt x="1827" y="1"/>
                  </a:lnTo>
                  <a:lnTo>
                    <a:pt x="1839"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903" y="416232"/>
            <a:ext cx="1750675" cy="1464469"/>
          </a:xfrm>
          <a:prstGeom prst="rect">
            <a:avLst/>
          </a:prstGeom>
        </p:spPr>
      </p:pic>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ackgroundRemoval t="6222" b="89778" l="9821" r="89732"/>
                    </a14:imgEffect>
                  </a14:imgLayer>
                </a14:imgProps>
              </a:ext>
              <a:ext uri="{28A0092B-C50C-407E-A947-70E740481C1C}">
                <a14:useLocalDpi xmlns:a14="http://schemas.microsoft.com/office/drawing/2010/main" val="0"/>
              </a:ext>
            </a:extLst>
          </a:blip>
          <a:stretch>
            <a:fillRect/>
          </a:stretch>
        </p:blipFill>
        <p:spPr>
          <a:xfrm>
            <a:off x="7327023" y="3219822"/>
            <a:ext cx="1816977" cy="1864962"/>
          </a:xfrm>
          <a:prstGeom prst="rect">
            <a:avLst/>
          </a:prstGeom>
        </p:spPr>
      </p:pic>
    </p:spTree>
    <p:extLst>
      <p:ext uri="{BB962C8B-B14F-4D97-AF65-F5344CB8AC3E}">
        <p14:creationId xmlns:p14="http://schemas.microsoft.com/office/powerpoint/2010/main" val="28714206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b="1" dirty="0"/>
              <a:t>Laboratory Testing</a:t>
            </a:r>
          </a:p>
        </p:txBody>
      </p:sp>
      <p:grpSp>
        <p:nvGrpSpPr>
          <p:cNvPr id="5" name="Group 4"/>
          <p:cNvGrpSpPr/>
          <p:nvPr/>
        </p:nvGrpSpPr>
        <p:grpSpPr>
          <a:xfrm>
            <a:off x="3977276" y="1370701"/>
            <a:ext cx="1218708" cy="3209776"/>
            <a:chOff x="3962646" y="966862"/>
            <a:chExt cx="1218708" cy="3209776"/>
          </a:xfrm>
        </p:grpSpPr>
        <p:sp>
          <p:nvSpPr>
            <p:cNvPr id="6" name="Round Same Side Corner Rectangle 8"/>
            <p:cNvSpPr/>
            <p:nvPr/>
          </p:nvSpPr>
          <p:spPr>
            <a:xfrm>
              <a:off x="3962646" y="966862"/>
              <a:ext cx="609354" cy="3209776"/>
            </a:xfrm>
            <a:custGeom>
              <a:avLst/>
              <a:gdLst/>
              <a:ahLst/>
              <a:cxnLst/>
              <a:rect l="l" t="t" r="r" b="b"/>
              <a:pathLst>
                <a:path w="609354" h="3209776">
                  <a:moveTo>
                    <a:pt x="229221" y="614153"/>
                  </a:moveTo>
                  <a:lnTo>
                    <a:pt x="609354" y="614153"/>
                  </a:lnTo>
                  <a:lnTo>
                    <a:pt x="609354" y="1885666"/>
                  </a:lnTo>
                  <a:lnTo>
                    <a:pt x="559426" y="1885666"/>
                  </a:lnTo>
                  <a:lnTo>
                    <a:pt x="559426" y="3062527"/>
                  </a:lnTo>
                  <a:cubicBezTo>
                    <a:pt x="559426" y="3143851"/>
                    <a:pt x="493500" y="3209776"/>
                    <a:pt x="412177" y="3209776"/>
                  </a:cubicBezTo>
                  <a:cubicBezTo>
                    <a:pt x="330854" y="3209776"/>
                    <a:pt x="264928" y="3143851"/>
                    <a:pt x="264928" y="3062527"/>
                  </a:cubicBezTo>
                  <a:cubicBezTo>
                    <a:pt x="266846" y="2420899"/>
                    <a:pt x="268764" y="1779271"/>
                    <a:pt x="270682" y="1137642"/>
                  </a:cubicBezTo>
                  <a:lnTo>
                    <a:pt x="235625" y="1137642"/>
                  </a:lnTo>
                  <a:lnTo>
                    <a:pt x="235625" y="1688372"/>
                  </a:lnTo>
                  <a:cubicBezTo>
                    <a:pt x="235625" y="1753438"/>
                    <a:pt x="182879" y="1806185"/>
                    <a:pt x="117813" y="1806185"/>
                  </a:cubicBezTo>
                  <a:cubicBezTo>
                    <a:pt x="52747" y="1806185"/>
                    <a:pt x="1" y="1753438"/>
                    <a:pt x="1" y="1688372"/>
                  </a:cubicBezTo>
                  <a:lnTo>
                    <a:pt x="1" y="1137642"/>
                  </a:lnTo>
                  <a:lnTo>
                    <a:pt x="0" y="1137642"/>
                  </a:lnTo>
                  <a:lnTo>
                    <a:pt x="0" y="843374"/>
                  </a:lnTo>
                  <a:cubicBezTo>
                    <a:pt x="0" y="716779"/>
                    <a:pt x="102626" y="614153"/>
                    <a:pt x="229221" y="614153"/>
                  </a:cubicBezTo>
                  <a:close/>
                  <a:moveTo>
                    <a:pt x="609354" y="0"/>
                  </a:moveTo>
                  <a:lnTo>
                    <a:pt x="609354" y="551874"/>
                  </a:lnTo>
                  <a:cubicBezTo>
                    <a:pt x="456958" y="551873"/>
                    <a:pt x="333418" y="428333"/>
                    <a:pt x="333418" y="275937"/>
                  </a:cubicBezTo>
                  <a:cubicBezTo>
                    <a:pt x="333418" y="123541"/>
                    <a:pt x="456958" y="0"/>
                    <a:pt x="60935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Round Same Side Corner Rectangle 8"/>
            <p:cNvSpPr/>
            <p:nvPr/>
          </p:nvSpPr>
          <p:spPr>
            <a:xfrm flipH="1">
              <a:off x="4572000" y="966862"/>
              <a:ext cx="609354" cy="3209776"/>
            </a:xfrm>
            <a:custGeom>
              <a:avLst/>
              <a:gdLst/>
              <a:ahLst/>
              <a:cxnLst/>
              <a:rect l="l" t="t" r="r" b="b"/>
              <a:pathLst>
                <a:path w="609354" h="3209776">
                  <a:moveTo>
                    <a:pt x="229221" y="614153"/>
                  </a:moveTo>
                  <a:lnTo>
                    <a:pt x="609354" y="614153"/>
                  </a:lnTo>
                  <a:lnTo>
                    <a:pt x="609354" y="1885666"/>
                  </a:lnTo>
                  <a:lnTo>
                    <a:pt x="559426" y="1885666"/>
                  </a:lnTo>
                  <a:lnTo>
                    <a:pt x="559426" y="3062527"/>
                  </a:lnTo>
                  <a:cubicBezTo>
                    <a:pt x="559426" y="3143851"/>
                    <a:pt x="493500" y="3209776"/>
                    <a:pt x="412177" y="3209776"/>
                  </a:cubicBezTo>
                  <a:cubicBezTo>
                    <a:pt x="330854" y="3209776"/>
                    <a:pt x="264928" y="3143851"/>
                    <a:pt x="264928" y="3062527"/>
                  </a:cubicBezTo>
                  <a:cubicBezTo>
                    <a:pt x="266846" y="2420899"/>
                    <a:pt x="268764" y="1779271"/>
                    <a:pt x="270682" y="1137642"/>
                  </a:cubicBezTo>
                  <a:lnTo>
                    <a:pt x="235625" y="1137642"/>
                  </a:lnTo>
                  <a:lnTo>
                    <a:pt x="235625" y="1688372"/>
                  </a:lnTo>
                  <a:cubicBezTo>
                    <a:pt x="235625" y="1753438"/>
                    <a:pt x="182879" y="1806185"/>
                    <a:pt x="117813" y="1806185"/>
                  </a:cubicBezTo>
                  <a:cubicBezTo>
                    <a:pt x="52747" y="1806185"/>
                    <a:pt x="1" y="1753438"/>
                    <a:pt x="1" y="1688372"/>
                  </a:cubicBezTo>
                  <a:lnTo>
                    <a:pt x="1" y="1137642"/>
                  </a:lnTo>
                  <a:lnTo>
                    <a:pt x="0" y="1137642"/>
                  </a:lnTo>
                  <a:lnTo>
                    <a:pt x="0" y="843374"/>
                  </a:lnTo>
                  <a:cubicBezTo>
                    <a:pt x="0" y="716779"/>
                    <a:pt x="102626" y="614153"/>
                    <a:pt x="229221" y="614153"/>
                  </a:cubicBezTo>
                  <a:close/>
                  <a:moveTo>
                    <a:pt x="609354" y="0"/>
                  </a:moveTo>
                  <a:lnTo>
                    <a:pt x="609354" y="551874"/>
                  </a:lnTo>
                  <a:cubicBezTo>
                    <a:pt x="456958" y="551873"/>
                    <a:pt x="333418" y="428333"/>
                    <a:pt x="333418" y="275937"/>
                  </a:cubicBezTo>
                  <a:cubicBezTo>
                    <a:pt x="333418" y="123541"/>
                    <a:pt x="456958" y="0"/>
                    <a:pt x="6093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 name="Oval 7"/>
          <p:cNvSpPr/>
          <p:nvPr/>
        </p:nvSpPr>
        <p:spPr>
          <a:xfrm>
            <a:off x="6004373" y="1277427"/>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6004373" y="2018773"/>
            <a:ext cx="648072" cy="64807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cxnSp>
        <p:nvCxnSpPr>
          <p:cNvPr id="12" name="Straight Arrow Connector 11"/>
          <p:cNvCxnSpPr>
            <a:stCxn id="8" idx="2"/>
          </p:cNvCxnSpPr>
          <p:nvPr/>
        </p:nvCxnSpPr>
        <p:spPr>
          <a:xfrm flipH="1">
            <a:off x="4514623" y="1601463"/>
            <a:ext cx="1489750" cy="15388"/>
          </a:xfrm>
          <a:prstGeom prst="straightConnector1">
            <a:avLst/>
          </a:prstGeom>
          <a:ln w="25400">
            <a:solidFill>
              <a:schemeClr val="accent1"/>
            </a:solidFill>
            <a:prstDash val="sysDot"/>
            <a:tailEnd type="oval"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p:cNvCxnSpPr>
          <p:nvPr/>
        </p:nvCxnSpPr>
        <p:spPr>
          <a:xfrm flipH="1">
            <a:off x="4730647" y="2342809"/>
            <a:ext cx="1273726" cy="0"/>
          </a:xfrm>
          <a:prstGeom prst="straightConnector1">
            <a:avLst/>
          </a:prstGeom>
          <a:ln w="25400">
            <a:solidFill>
              <a:schemeClr val="tx1">
                <a:lumMod val="75000"/>
                <a:lumOff val="2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97904" y="1376200"/>
            <a:ext cx="1508837" cy="523220"/>
          </a:xfrm>
          <a:prstGeom prst="rect">
            <a:avLst/>
          </a:prstGeom>
          <a:noFill/>
        </p:spPr>
        <p:txBody>
          <a:bodyPr wrap="square" rtlCol="0">
            <a:spAutoFit/>
          </a:bodyPr>
          <a:lstStyle/>
          <a:p>
            <a:r>
              <a:rPr lang="en-IN" sz="1400" b="1" dirty="0"/>
              <a:t>Ophthalmology/Optometry</a:t>
            </a:r>
            <a:endParaRPr lang="ko-KR" altLang="en-US" sz="1400" b="1" dirty="0">
              <a:solidFill>
                <a:schemeClr val="tx1">
                  <a:lumMod val="75000"/>
                  <a:lumOff val="25000"/>
                </a:schemeClr>
              </a:solidFill>
              <a:cs typeface="Arial" pitchFamily="34" charset="0"/>
            </a:endParaRPr>
          </a:p>
        </p:txBody>
      </p:sp>
      <p:sp>
        <p:nvSpPr>
          <p:cNvPr id="16" name="TextBox 15"/>
          <p:cNvSpPr txBox="1"/>
          <p:nvPr/>
        </p:nvSpPr>
        <p:spPr>
          <a:xfrm>
            <a:off x="5580112" y="2810860"/>
            <a:ext cx="3038965" cy="1938992"/>
          </a:xfrm>
          <a:prstGeom prst="rect">
            <a:avLst/>
          </a:prstGeom>
          <a:noFill/>
        </p:spPr>
        <p:txBody>
          <a:bodyPr wrap="square" rtlCol="0">
            <a:spAutoFit/>
          </a:bodyPr>
          <a:lstStyle/>
          <a:p>
            <a:pPr marL="171450" indent="-171450">
              <a:buFont typeface="Wingdings" pitchFamily="2" charset="2"/>
              <a:buChar char="Ø"/>
            </a:pPr>
            <a:r>
              <a:rPr lang="en-IN" sz="2000" b="1" dirty="0" smtClean="0"/>
              <a:t>Audiology</a:t>
            </a:r>
          </a:p>
          <a:p>
            <a:pPr marL="171450" indent="-171450">
              <a:buFont typeface="Wingdings" pitchFamily="2" charset="2"/>
              <a:buChar char="Ø"/>
            </a:pPr>
            <a:endParaRPr lang="en-IN" sz="2000" b="1" dirty="0" smtClean="0"/>
          </a:p>
          <a:p>
            <a:pPr marL="171450" indent="-171450">
              <a:buFont typeface="Wingdings" pitchFamily="2" charset="2"/>
              <a:buChar char="Ø"/>
            </a:pPr>
            <a:r>
              <a:rPr lang="en-IN" sz="2000" b="1" dirty="0" smtClean="0"/>
              <a:t>Reproductive Health</a:t>
            </a:r>
          </a:p>
          <a:p>
            <a:pPr marL="171450" indent="-171450">
              <a:buFont typeface="Wingdings" pitchFamily="2" charset="2"/>
              <a:buChar char="Ø"/>
            </a:pPr>
            <a:endParaRPr lang="en-IN" sz="2000" b="1" dirty="0"/>
          </a:p>
          <a:p>
            <a:pPr marL="171450" indent="-171450">
              <a:buFont typeface="Wingdings" pitchFamily="2" charset="2"/>
              <a:buChar char="Ø"/>
            </a:pPr>
            <a:r>
              <a:rPr lang="en-IN" sz="2000" b="1" dirty="0" smtClean="0"/>
              <a:t>Behavioural </a:t>
            </a:r>
            <a:r>
              <a:rPr lang="en-IN" sz="2000" b="1" dirty="0"/>
              <a:t>Health</a:t>
            </a:r>
          </a:p>
          <a:p>
            <a:pPr marL="171450" indent="-171450">
              <a:buFont typeface="Wingdings" pitchFamily="2" charset="2"/>
              <a:buChar char="Ø"/>
            </a:pPr>
            <a:endParaRPr lang="en-IN" sz="2000" b="1" dirty="0"/>
          </a:p>
        </p:txBody>
      </p:sp>
      <p:sp>
        <p:nvSpPr>
          <p:cNvPr id="17" name="TextBox 16"/>
          <p:cNvSpPr txBox="1"/>
          <p:nvPr/>
        </p:nvSpPr>
        <p:spPr>
          <a:xfrm>
            <a:off x="393456" y="910366"/>
            <a:ext cx="3314447" cy="923330"/>
          </a:xfrm>
          <a:prstGeom prst="rect">
            <a:avLst/>
          </a:prstGeom>
          <a:noFill/>
        </p:spPr>
        <p:txBody>
          <a:bodyPr wrap="square" rtlCol="0">
            <a:spAutoFit/>
          </a:bodyPr>
          <a:lstStyle/>
          <a:p>
            <a:pPr marL="285750" indent="-285750">
              <a:buFont typeface="Wingdings" pitchFamily="2" charset="2"/>
              <a:buChar char="Ø"/>
            </a:pPr>
            <a:r>
              <a:rPr lang="en-US" altLang="ko-KR" b="1" dirty="0">
                <a:solidFill>
                  <a:schemeClr val="tx1">
                    <a:lumMod val="75000"/>
                    <a:lumOff val="25000"/>
                  </a:schemeClr>
                </a:solidFill>
                <a:cs typeface="Arial" pitchFamily="34" charset="0"/>
              </a:rPr>
              <a:t>Hematology (annually)</a:t>
            </a:r>
          </a:p>
          <a:p>
            <a:pPr marL="285750" indent="-285750">
              <a:buFont typeface="Wingdings" pitchFamily="2" charset="2"/>
              <a:buChar char="Ø"/>
            </a:pPr>
            <a:r>
              <a:rPr lang="en-US" altLang="ko-KR" b="1" dirty="0">
                <a:solidFill>
                  <a:schemeClr val="tx1">
                    <a:lumMod val="75000"/>
                    <a:lumOff val="25000"/>
                  </a:schemeClr>
                </a:solidFill>
                <a:cs typeface="Arial" pitchFamily="34" charset="0"/>
              </a:rPr>
              <a:t>Biochemistry (annually)</a:t>
            </a:r>
          </a:p>
          <a:p>
            <a:pPr marL="285750" indent="-285750">
              <a:buFont typeface="Wingdings" pitchFamily="2" charset="2"/>
              <a:buChar char="Ø"/>
            </a:pPr>
            <a:r>
              <a:rPr lang="en-US" altLang="ko-KR" b="1" dirty="0">
                <a:solidFill>
                  <a:schemeClr val="tx1">
                    <a:lumMod val="75000"/>
                    <a:lumOff val="25000"/>
                  </a:schemeClr>
                </a:solidFill>
                <a:cs typeface="Arial" pitchFamily="34" charset="0"/>
              </a:rPr>
              <a:t>Urinalysis (annually)</a:t>
            </a:r>
          </a:p>
        </p:txBody>
      </p:sp>
      <p:sp>
        <p:nvSpPr>
          <p:cNvPr id="18" name="Rounded Rectangle 17"/>
          <p:cNvSpPr/>
          <p:nvPr/>
        </p:nvSpPr>
        <p:spPr>
          <a:xfrm>
            <a:off x="179513" y="2068585"/>
            <a:ext cx="3172334" cy="1196520"/>
          </a:xfrm>
          <a:prstGeom prst="roundRect">
            <a:avLst>
              <a:gd name="adj" fmla="val 12448"/>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ounded Rectangle 18"/>
          <p:cNvSpPr/>
          <p:nvPr/>
        </p:nvSpPr>
        <p:spPr>
          <a:xfrm>
            <a:off x="636836" y="3446205"/>
            <a:ext cx="2725657" cy="1196520"/>
          </a:xfrm>
          <a:prstGeom prst="roundRect">
            <a:avLst>
              <a:gd name="adj" fmla="val 12448"/>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p:cNvSpPr txBox="1"/>
          <p:nvPr/>
        </p:nvSpPr>
        <p:spPr>
          <a:xfrm>
            <a:off x="2066350" y="2072409"/>
            <a:ext cx="184731" cy="646331"/>
          </a:xfrm>
          <a:prstGeom prst="rect">
            <a:avLst/>
          </a:prstGeom>
          <a:noFill/>
        </p:spPr>
        <p:txBody>
          <a:bodyPr wrap="none" rtlCol="0">
            <a:spAutoFit/>
          </a:bodyPr>
          <a:lstStyle/>
          <a:p>
            <a:endParaRPr lang="ko-KR" altLang="en-US" sz="3600" b="1" dirty="0">
              <a:solidFill>
                <a:schemeClr val="tx1">
                  <a:lumMod val="75000"/>
                  <a:lumOff val="25000"/>
                </a:schemeClr>
              </a:solidFill>
              <a:cs typeface="Arial" pitchFamily="34" charset="0"/>
            </a:endParaRPr>
          </a:p>
        </p:txBody>
      </p:sp>
      <p:sp>
        <p:nvSpPr>
          <p:cNvPr id="24" name="TextBox 23"/>
          <p:cNvSpPr txBox="1"/>
          <p:nvPr/>
        </p:nvSpPr>
        <p:spPr>
          <a:xfrm>
            <a:off x="251521" y="2193386"/>
            <a:ext cx="3725756" cy="1077218"/>
          </a:xfrm>
          <a:prstGeom prst="rect">
            <a:avLst/>
          </a:prstGeom>
          <a:noFill/>
        </p:spPr>
        <p:txBody>
          <a:bodyPr wrap="square" rtlCol="0">
            <a:spAutoFit/>
          </a:bodyPr>
          <a:lstStyle/>
          <a:p>
            <a:r>
              <a:rPr lang="en-US" altLang="ko-KR" sz="1600" b="1" u="sng" dirty="0">
                <a:solidFill>
                  <a:schemeClr val="tx1">
                    <a:lumMod val="75000"/>
                    <a:lumOff val="25000"/>
                  </a:schemeClr>
                </a:solidFill>
                <a:cs typeface="Arial" pitchFamily="34" charset="0"/>
              </a:rPr>
              <a:t>Musculoskeletal</a:t>
            </a:r>
          </a:p>
          <a:p>
            <a:pPr marL="285750" indent="-285750">
              <a:buFont typeface="Wingdings" pitchFamily="2" charset="2"/>
              <a:buChar char="ü"/>
            </a:pPr>
            <a:r>
              <a:rPr lang="en-US" altLang="ko-KR" sz="1600" dirty="0">
                <a:solidFill>
                  <a:schemeClr val="tx1">
                    <a:lumMod val="75000"/>
                    <a:lumOff val="25000"/>
                  </a:schemeClr>
                </a:solidFill>
                <a:cs typeface="Arial" pitchFamily="34" charset="0"/>
              </a:rPr>
              <a:t>Bone </a:t>
            </a:r>
            <a:r>
              <a:rPr lang="en-US" altLang="ko-KR" sz="1600" dirty="0" smtClean="0">
                <a:solidFill>
                  <a:schemeClr val="tx1">
                    <a:lumMod val="75000"/>
                    <a:lumOff val="25000"/>
                  </a:schemeClr>
                </a:solidFill>
                <a:cs typeface="Arial" pitchFamily="34" charset="0"/>
              </a:rPr>
              <a:t>Health (Every </a:t>
            </a:r>
            <a:r>
              <a:rPr lang="en-US" altLang="ko-KR" sz="1600" dirty="0">
                <a:solidFill>
                  <a:schemeClr val="tx1">
                    <a:lumMod val="75000"/>
                    <a:lumOff val="25000"/>
                  </a:schemeClr>
                </a:solidFill>
                <a:cs typeface="Arial" pitchFamily="34" charset="0"/>
              </a:rPr>
              <a:t>3 years)</a:t>
            </a:r>
          </a:p>
          <a:p>
            <a:pPr marL="285750" indent="-285750">
              <a:buFont typeface="Wingdings" pitchFamily="2" charset="2"/>
              <a:buChar char="ü"/>
            </a:pPr>
            <a:r>
              <a:rPr lang="en-US" altLang="ko-KR" sz="1600" dirty="0">
                <a:solidFill>
                  <a:schemeClr val="tx1">
                    <a:lumMod val="75000"/>
                    <a:lumOff val="25000"/>
                  </a:schemeClr>
                </a:solidFill>
                <a:cs typeface="Arial" pitchFamily="34" charset="0"/>
              </a:rPr>
              <a:t>Dermatology</a:t>
            </a:r>
          </a:p>
          <a:p>
            <a:endParaRPr lang="ko-KR" altLang="en-US" sz="1600" dirty="0">
              <a:solidFill>
                <a:schemeClr val="tx1">
                  <a:lumMod val="75000"/>
                  <a:lumOff val="25000"/>
                </a:schemeClr>
              </a:solidFill>
              <a:cs typeface="Arial" pitchFamily="34" charset="0"/>
            </a:endParaRPr>
          </a:p>
        </p:txBody>
      </p:sp>
      <p:sp>
        <p:nvSpPr>
          <p:cNvPr id="25" name="TextBox 24"/>
          <p:cNvSpPr txBox="1"/>
          <p:nvPr/>
        </p:nvSpPr>
        <p:spPr>
          <a:xfrm>
            <a:off x="748135" y="4105923"/>
            <a:ext cx="2503057" cy="584775"/>
          </a:xfrm>
          <a:prstGeom prst="rect">
            <a:avLst/>
          </a:prstGeom>
          <a:noFill/>
        </p:spPr>
        <p:txBody>
          <a:bodyPr wrap="square" rtlCol="0">
            <a:spAutoFit/>
          </a:bodyPr>
          <a:lstStyle/>
          <a:p>
            <a:r>
              <a:rPr lang="en-IN" sz="2000" b="1" dirty="0"/>
              <a:t>Cardiopulmonary</a:t>
            </a:r>
          </a:p>
          <a:p>
            <a:r>
              <a:rPr lang="en-US" altLang="ko-KR" sz="1200" dirty="0" smtClean="0">
                <a:solidFill>
                  <a:schemeClr val="tx1">
                    <a:lumMod val="75000"/>
                    <a:lumOff val="25000"/>
                  </a:schemeClr>
                </a:solidFill>
                <a:cs typeface="Arial" pitchFamily="34" charset="0"/>
              </a:rPr>
              <a:t>. </a:t>
            </a:r>
            <a:endParaRPr lang="ko-KR" altLang="en-US" sz="1200" dirty="0">
              <a:solidFill>
                <a:schemeClr val="tx1">
                  <a:lumMod val="75000"/>
                  <a:lumOff val="25000"/>
                </a:schemeClr>
              </a:solidFill>
              <a:cs typeface="Arial" pitchFamily="34" charset="0"/>
            </a:endParaRPr>
          </a:p>
        </p:txBody>
      </p:sp>
      <p:sp>
        <p:nvSpPr>
          <p:cNvPr id="26" name="Freeform 25"/>
          <p:cNvSpPr/>
          <p:nvPr/>
        </p:nvSpPr>
        <p:spPr>
          <a:xfrm>
            <a:off x="1019147" y="3545607"/>
            <a:ext cx="333876" cy="417759"/>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Donut 22"/>
          <p:cNvSpPr>
            <a:spLocks noChangeAspect="1"/>
          </p:cNvSpPr>
          <p:nvPr/>
        </p:nvSpPr>
        <p:spPr>
          <a:xfrm>
            <a:off x="6095215" y="1491630"/>
            <a:ext cx="466387" cy="238883"/>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solidFill>
                <a:schemeClr val="tx1"/>
              </a:solidFill>
            </a:endParaRPr>
          </a:p>
        </p:txBody>
      </p:sp>
      <p:cxnSp>
        <p:nvCxnSpPr>
          <p:cNvPr id="30" name="Straight Arrow Connector 29"/>
          <p:cNvCxnSpPr/>
          <p:nvPr/>
        </p:nvCxnSpPr>
        <p:spPr>
          <a:xfrm flipH="1">
            <a:off x="2936179" y="2318554"/>
            <a:ext cx="1273726" cy="0"/>
          </a:xfrm>
          <a:prstGeom prst="straightConnector1">
            <a:avLst/>
          </a:prstGeom>
          <a:ln w="25400">
            <a:solidFill>
              <a:schemeClr val="tx1">
                <a:lumMod val="75000"/>
                <a:lumOff val="25000"/>
              </a:schemeClr>
            </a:solidFill>
            <a:prstDash val="sysDot"/>
            <a:tailEnd type="oval" w="lg" len="lg"/>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6746100" y="2072409"/>
            <a:ext cx="2108269" cy="369332"/>
          </a:xfrm>
          <a:prstGeom prst="rect">
            <a:avLst/>
          </a:prstGeom>
        </p:spPr>
        <p:txBody>
          <a:bodyPr wrap="none">
            <a:spAutoFit/>
          </a:bodyPr>
          <a:lstStyle/>
          <a:p>
            <a:r>
              <a:rPr lang="en-IN" b="1" dirty="0"/>
              <a:t>Gastroenterology</a:t>
            </a:r>
          </a:p>
        </p:txBody>
      </p:sp>
      <p:grpSp>
        <p:nvGrpSpPr>
          <p:cNvPr id="185" name="그룹 7">
            <a:extLst>
              <a:ext uri="{FF2B5EF4-FFF2-40B4-BE49-F238E27FC236}">
                <a16:creationId xmlns:a16="http://schemas.microsoft.com/office/drawing/2014/main" xmlns="" id="{BBDFC465-0AF8-4771-B503-CAC63036974E}"/>
              </a:ext>
            </a:extLst>
          </p:cNvPr>
          <p:cNvGrpSpPr/>
          <p:nvPr/>
        </p:nvGrpSpPr>
        <p:grpSpPr>
          <a:xfrm>
            <a:off x="-15505" y="4592311"/>
            <a:ext cx="9159682" cy="571727"/>
            <a:chOff x="-15505" y="4319285"/>
            <a:chExt cx="9159682" cy="571727"/>
          </a:xfrm>
        </p:grpSpPr>
        <p:grpSp>
          <p:nvGrpSpPr>
            <p:cNvPr id="186" name="그룹 8">
              <a:extLst>
                <a:ext uri="{FF2B5EF4-FFF2-40B4-BE49-F238E27FC236}">
                  <a16:creationId xmlns:a16="http://schemas.microsoft.com/office/drawing/2014/main" xmlns="" id="{361B7D17-959B-471B-89FA-D2B1B0C03295}"/>
                </a:ext>
              </a:extLst>
            </p:cNvPr>
            <p:cNvGrpSpPr/>
            <p:nvPr/>
          </p:nvGrpSpPr>
          <p:grpSpPr>
            <a:xfrm>
              <a:off x="613048" y="4319285"/>
              <a:ext cx="974361" cy="571351"/>
              <a:chOff x="613048" y="4319285"/>
              <a:chExt cx="974361" cy="571351"/>
            </a:xfrm>
          </p:grpSpPr>
          <p:grpSp>
            <p:nvGrpSpPr>
              <p:cNvPr id="255" name="Group 20">
                <a:extLst>
                  <a:ext uri="{FF2B5EF4-FFF2-40B4-BE49-F238E27FC236}">
                    <a16:creationId xmlns:a16="http://schemas.microsoft.com/office/drawing/2014/main" xmlns="" id="{11AB1A89-7C7A-41CF-B161-D918B3B91C89}"/>
                  </a:ext>
                </a:extLst>
              </p:cNvPr>
              <p:cNvGrpSpPr/>
              <p:nvPr/>
            </p:nvGrpSpPr>
            <p:grpSpPr>
              <a:xfrm>
                <a:off x="706540" y="4319285"/>
                <a:ext cx="779303" cy="554905"/>
                <a:chOff x="2591401" y="2396191"/>
                <a:chExt cx="1497408" cy="1152000"/>
              </a:xfrm>
              <a:solidFill>
                <a:srgbClr val="FD2906"/>
              </a:solidFill>
            </p:grpSpPr>
            <p:sp>
              <p:nvSpPr>
                <p:cNvPr id="257" name="Rectangle 7">
                  <a:extLst>
                    <a:ext uri="{FF2B5EF4-FFF2-40B4-BE49-F238E27FC236}">
                      <a16:creationId xmlns:a16="http://schemas.microsoft.com/office/drawing/2014/main" xmlns="" id="{330E080D-24E8-41AC-872D-B6E8541BAA37}"/>
                    </a:ext>
                  </a:extLst>
                </p:cNvPr>
                <p:cNvSpPr/>
                <p:nvPr/>
              </p:nvSpPr>
              <p:spPr>
                <a:xfrm>
                  <a:off x="2938788" y="2486895"/>
                  <a:ext cx="107860" cy="97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8" name="Rectangle 9">
                  <a:extLst>
                    <a:ext uri="{FF2B5EF4-FFF2-40B4-BE49-F238E27FC236}">
                      <a16:creationId xmlns:a16="http://schemas.microsoft.com/office/drawing/2014/main" xmlns="" id="{3A7E680A-256C-4027-A76F-A0677C700D85}"/>
                    </a:ext>
                  </a:extLst>
                </p:cNvPr>
                <p:cNvSpPr/>
                <p:nvPr/>
              </p:nvSpPr>
              <p:spPr>
                <a:xfrm>
                  <a:off x="3286174" y="2396191"/>
                  <a:ext cx="107860" cy="115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9" name="Rectangle 11">
                  <a:extLst>
                    <a:ext uri="{FF2B5EF4-FFF2-40B4-BE49-F238E27FC236}">
                      <a16:creationId xmlns:a16="http://schemas.microsoft.com/office/drawing/2014/main" xmlns="" id="{BC0BDE7A-EB5F-4A0B-AA42-7D30EC4653BC}"/>
                    </a:ext>
                  </a:extLst>
                </p:cNvPr>
                <p:cNvSpPr/>
                <p:nvPr/>
              </p:nvSpPr>
              <p:spPr>
                <a:xfrm>
                  <a:off x="3633563" y="2484497"/>
                  <a:ext cx="107860" cy="1044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60" name="Rectangle 12">
                  <a:extLst>
                    <a:ext uri="{FF2B5EF4-FFF2-40B4-BE49-F238E27FC236}">
                      <a16:creationId xmlns:a16="http://schemas.microsoft.com/office/drawing/2014/main" xmlns="" id="{524DE9C3-9910-4526-BCC8-2F3DED448DEC}"/>
                    </a:ext>
                  </a:extLst>
                </p:cNvPr>
                <p:cNvSpPr/>
                <p:nvPr/>
              </p:nvSpPr>
              <p:spPr>
                <a:xfrm>
                  <a:off x="3980949" y="2728362"/>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61" name="Rectangle 13">
                  <a:extLst>
                    <a:ext uri="{FF2B5EF4-FFF2-40B4-BE49-F238E27FC236}">
                      <a16:creationId xmlns:a16="http://schemas.microsoft.com/office/drawing/2014/main" xmlns="" id="{317B7C8F-1460-4BCB-A690-DB9553873FB3}"/>
                    </a:ext>
                  </a:extLst>
                </p:cNvPr>
                <p:cNvSpPr/>
                <p:nvPr/>
              </p:nvSpPr>
              <p:spPr>
                <a:xfrm>
                  <a:off x="2591401" y="2751549"/>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56" name="Diamond 3">
                <a:extLst>
                  <a:ext uri="{FF2B5EF4-FFF2-40B4-BE49-F238E27FC236}">
                    <a16:creationId xmlns:a16="http://schemas.microsoft.com/office/drawing/2014/main" xmlns="" id="{360AEF4F-04B7-4C41-AE08-B9E325E37724}"/>
                  </a:ext>
                </a:extLst>
              </p:cNvPr>
              <p:cNvSpPr/>
              <p:nvPr/>
            </p:nvSpPr>
            <p:spPr>
              <a:xfrm>
                <a:off x="613048"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87" name="그룹 9">
              <a:extLst>
                <a:ext uri="{FF2B5EF4-FFF2-40B4-BE49-F238E27FC236}">
                  <a16:creationId xmlns:a16="http://schemas.microsoft.com/office/drawing/2014/main" xmlns="" id="{A03C6F21-3661-474B-920F-53A4C30D765B}"/>
                </a:ext>
              </a:extLst>
            </p:cNvPr>
            <p:cNvGrpSpPr/>
            <p:nvPr/>
          </p:nvGrpSpPr>
          <p:grpSpPr>
            <a:xfrm>
              <a:off x="1587009" y="4376868"/>
              <a:ext cx="974361" cy="456192"/>
              <a:chOff x="1587009" y="4376868"/>
              <a:chExt cx="974361" cy="456192"/>
            </a:xfrm>
          </p:grpSpPr>
          <p:grpSp>
            <p:nvGrpSpPr>
              <p:cNvPr id="248" name="Group 6">
                <a:extLst>
                  <a:ext uri="{FF2B5EF4-FFF2-40B4-BE49-F238E27FC236}">
                    <a16:creationId xmlns:a16="http://schemas.microsoft.com/office/drawing/2014/main" xmlns="" id="{D36B4E82-5DCB-4B9D-B1DA-5214A211FF9E}"/>
                  </a:ext>
                </a:extLst>
              </p:cNvPr>
              <p:cNvGrpSpPr/>
              <p:nvPr/>
            </p:nvGrpSpPr>
            <p:grpSpPr>
              <a:xfrm>
                <a:off x="1705071" y="4376868"/>
                <a:ext cx="779303" cy="449655"/>
                <a:chOff x="4510050" y="2532515"/>
                <a:chExt cx="1497408" cy="864000"/>
              </a:xfrm>
              <a:solidFill>
                <a:srgbClr val="FD2906"/>
              </a:solidFill>
            </p:grpSpPr>
            <p:sp>
              <p:nvSpPr>
                <p:cNvPr id="250" name="Rectangle 15">
                  <a:extLst>
                    <a:ext uri="{FF2B5EF4-FFF2-40B4-BE49-F238E27FC236}">
                      <a16:creationId xmlns:a16="http://schemas.microsoft.com/office/drawing/2014/main" xmlns="" id="{D13ED2FC-42D4-4842-8136-8A1A427417F4}"/>
                    </a:ext>
                  </a:extLst>
                </p:cNvPr>
                <p:cNvSpPr/>
                <p:nvPr/>
              </p:nvSpPr>
              <p:spPr>
                <a:xfrm>
                  <a:off x="4857437" y="2618868"/>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1" name="Rectangle 16">
                  <a:extLst>
                    <a:ext uri="{FF2B5EF4-FFF2-40B4-BE49-F238E27FC236}">
                      <a16:creationId xmlns:a16="http://schemas.microsoft.com/office/drawing/2014/main" xmlns="" id="{79ED95B2-B888-40D3-A8DC-31281291559A}"/>
                    </a:ext>
                  </a:extLst>
                </p:cNvPr>
                <p:cNvSpPr/>
                <p:nvPr/>
              </p:nvSpPr>
              <p:spPr>
                <a:xfrm>
                  <a:off x="5204823" y="2532515"/>
                  <a:ext cx="107860" cy="864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2" name="Rectangle 17">
                  <a:extLst>
                    <a:ext uri="{FF2B5EF4-FFF2-40B4-BE49-F238E27FC236}">
                      <a16:creationId xmlns:a16="http://schemas.microsoft.com/office/drawing/2014/main" xmlns="" id="{4D263E34-59E3-419B-8F1B-3CE079C87E16}"/>
                    </a:ext>
                  </a:extLst>
                </p:cNvPr>
                <p:cNvSpPr/>
                <p:nvPr/>
              </p:nvSpPr>
              <p:spPr>
                <a:xfrm>
                  <a:off x="5552212" y="2632683"/>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3" name="Rectangle 18">
                  <a:extLst>
                    <a:ext uri="{FF2B5EF4-FFF2-40B4-BE49-F238E27FC236}">
                      <a16:creationId xmlns:a16="http://schemas.microsoft.com/office/drawing/2014/main" xmlns="" id="{BB718A77-A738-4C23-825C-6B7F93A42AF6}"/>
                    </a:ext>
                  </a:extLst>
                </p:cNvPr>
                <p:cNvSpPr/>
                <p:nvPr/>
              </p:nvSpPr>
              <p:spPr>
                <a:xfrm>
                  <a:off x="5899598" y="2820721"/>
                  <a:ext cx="107860" cy="360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54" name="Rectangle 19">
                  <a:extLst>
                    <a:ext uri="{FF2B5EF4-FFF2-40B4-BE49-F238E27FC236}">
                      <a16:creationId xmlns:a16="http://schemas.microsoft.com/office/drawing/2014/main" xmlns="" id="{34B829F8-39AA-4229-806E-9D45D490A60E}"/>
                    </a:ext>
                  </a:extLst>
                </p:cNvPr>
                <p:cNvSpPr/>
                <p:nvPr/>
              </p:nvSpPr>
              <p:spPr>
                <a:xfrm>
                  <a:off x="4510050" y="2785392"/>
                  <a:ext cx="107860" cy="42671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49" name="Diamond 3">
                <a:extLst>
                  <a:ext uri="{FF2B5EF4-FFF2-40B4-BE49-F238E27FC236}">
                    <a16:creationId xmlns:a16="http://schemas.microsoft.com/office/drawing/2014/main" xmlns="" id="{6F9ABC56-97A3-46D6-BDBA-D52B787E56FE}"/>
                  </a:ext>
                </a:extLst>
              </p:cNvPr>
              <p:cNvSpPr/>
              <p:nvPr/>
            </p:nvSpPr>
            <p:spPr>
              <a:xfrm>
                <a:off x="1587009"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88" name="그룹 10">
              <a:extLst>
                <a:ext uri="{FF2B5EF4-FFF2-40B4-BE49-F238E27FC236}">
                  <a16:creationId xmlns:a16="http://schemas.microsoft.com/office/drawing/2014/main" xmlns="" id="{66FD6C73-212E-4503-9BC3-ABA3F8B4779F}"/>
                </a:ext>
              </a:extLst>
            </p:cNvPr>
            <p:cNvGrpSpPr/>
            <p:nvPr/>
          </p:nvGrpSpPr>
          <p:grpSpPr>
            <a:xfrm>
              <a:off x="2584302" y="4319285"/>
              <a:ext cx="974361" cy="571351"/>
              <a:chOff x="2584302" y="4319285"/>
              <a:chExt cx="974361" cy="571351"/>
            </a:xfrm>
          </p:grpSpPr>
          <p:grpSp>
            <p:nvGrpSpPr>
              <p:cNvPr id="241" name="Group 31">
                <a:extLst>
                  <a:ext uri="{FF2B5EF4-FFF2-40B4-BE49-F238E27FC236}">
                    <a16:creationId xmlns:a16="http://schemas.microsoft.com/office/drawing/2014/main" xmlns="" id="{238F8DC0-A6C2-4720-ABED-303446929C46}"/>
                  </a:ext>
                </a:extLst>
              </p:cNvPr>
              <p:cNvGrpSpPr/>
              <p:nvPr/>
            </p:nvGrpSpPr>
            <p:grpSpPr>
              <a:xfrm>
                <a:off x="2677794" y="4319285"/>
                <a:ext cx="779303" cy="554905"/>
                <a:chOff x="2591401" y="2396191"/>
                <a:chExt cx="1497408" cy="1152000"/>
              </a:xfrm>
              <a:solidFill>
                <a:srgbClr val="FD2906"/>
              </a:solidFill>
            </p:grpSpPr>
            <p:sp>
              <p:nvSpPr>
                <p:cNvPr id="243" name="Rectangle 33">
                  <a:extLst>
                    <a:ext uri="{FF2B5EF4-FFF2-40B4-BE49-F238E27FC236}">
                      <a16:creationId xmlns:a16="http://schemas.microsoft.com/office/drawing/2014/main" xmlns="" id="{D4359A30-DC88-4D22-84A4-B51CC38208FD}"/>
                    </a:ext>
                  </a:extLst>
                </p:cNvPr>
                <p:cNvSpPr/>
                <p:nvPr/>
              </p:nvSpPr>
              <p:spPr>
                <a:xfrm>
                  <a:off x="2938788" y="2486895"/>
                  <a:ext cx="107860" cy="97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44" name="Rectangle 34">
                  <a:extLst>
                    <a:ext uri="{FF2B5EF4-FFF2-40B4-BE49-F238E27FC236}">
                      <a16:creationId xmlns:a16="http://schemas.microsoft.com/office/drawing/2014/main" xmlns="" id="{8B5D4655-1FF2-4D70-A5A3-2F7DCDFC24E0}"/>
                    </a:ext>
                  </a:extLst>
                </p:cNvPr>
                <p:cNvSpPr/>
                <p:nvPr/>
              </p:nvSpPr>
              <p:spPr>
                <a:xfrm>
                  <a:off x="3286174" y="2396191"/>
                  <a:ext cx="107860" cy="115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45" name="Rectangle 35">
                  <a:extLst>
                    <a:ext uri="{FF2B5EF4-FFF2-40B4-BE49-F238E27FC236}">
                      <a16:creationId xmlns:a16="http://schemas.microsoft.com/office/drawing/2014/main" xmlns="" id="{2674F7DC-E48C-4876-BDCE-A18632B69774}"/>
                    </a:ext>
                  </a:extLst>
                </p:cNvPr>
                <p:cNvSpPr/>
                <p:nvPr/>
              </p:nvSpPr>
              <p:spPr>
                <a:xfrm>
                  <a:off x="3633563" y="2484497"/>
                  <a:ext cx="107860" cy="1044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46" name="Rectangle 36">
                  <a:extLst>
                    <a:ext uri="{FF2B5EF4-FFF2-40B4-BE49-F238E27FC236}">
                      <a16:creationId xmlns:a16="http://schemas.microsoft.com/office/drawing/2014/main" xmlns="" id="{C6DA755E-8176-4BD9-B47A-74F7B37DC2F5}"/>
                    </a:ext>
                  </a:extLst>
                </p:cNvPr>
                <p:cNvSpPr/>
                <p:nvPr/>
              </p:nvSpPr>
              <p:spPr>
                <a:xfrm>
                  <a:off x="3980949" y="2728362"/>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47" name="Rectangle 37">
                  <a:extLst>
                    <a:ext uri="{FF2B5EF4-FFF2-40B4-BE49-F238E27FC236}">
                      <a16:creationId xmlns:a16="http://schemas.microsoft.com/office/drawing/2014/main" xmlns="" id="{2D68DD6A-B2DA-4984-B039-04BA02220383}"/>
                    </a:ext>
                  </a:extLst>
                </p:cNvPr>
                <p:cNvSpPr/>
                <p:nvPr/>
              </p:nvSpPr>
              <p:spPr>
                <a:xfrm>
                  <a:off x="2591401" y="2751549"/>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42" name="Diamond 3">
                <a:extLst>
                  <a:ext uri="{FF2B5EF4-FFF2-40B4-BE49-F238E27FC236}">
                    <a16:creationId xmlns:a16="http://schemas.microsoft.com/office/drawing/2014/main" xmlns="" id="{5F51460B-9FDC-4D9B-BC8F-F34D8DCF18AB}"/>
                  </a:ext>
                </a:extLst>
              </p:cNvPr>
              <p:cNvSpPr/>
              <p:nvPr/>
            </p:nvSpPr>
            <p:spPr>
              <a:xfrm>
                <a:off x="2584302"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89" name="그룹 11">
              <a:extLst>
                <a:ext uri="{FF2B5EF4-FFF2-40B4-BE49-F238E27FC236}">
                  <a16:creationId xmlns:a16="http://schemas.microsoft.com/office/drawing/2014/main" xmlns="" id="{320B1C71-C41E-4BF3-B6EC-19BAB4AECD0D}"/>
                </a:ext>
              </a:extLst>
            </p:cNvPr>
            <p:cNvGrpSpPr/>
            <p:nvPr/>
          </p:nvGrpSpPr>
          <p:grpSpPr>
            <a:xfrm>
              <a:off x="3558263" y="4376868"/>
              <a:ext cx="974361" cy="456192"/>
              <a:chOff x="3558263" y="4376868"/>
              <a:chExt cx="974361" cy="456192"/>
            </a:xfrm>
          </p:grpSpPr>
          <p:grpSp>
            <p:nvGrpSpPr>
              <p:cNvPr id="234" name="Group 39">
                <a:extLst>
                  <a:ext uri="{FF2B5EF4-FFF2-40B4-BE49-F238E27FC236}">
                    <a16:creationId xmlns:a16="http://schemas.microsoft.com/office/drawing/2014/main" xmlns="" id="{C0F7B9B1-5C86-4004-9010-525DFF791F22}"/>
                  </a:ext>
                </a:extLst>
              </p:cNvPr>
              <p:cNvGrpSpPr/>
              <p:nvPr/>
            </p:nvGrpSpPr>
            <p:grpSpPr>
              <a:xfrm>
                <a:off x="3676325" y="4376868"/>
                <a:ext cx="779303" cy="449655"/>
                <a:chOff x="4510050" y="2532515"/>
                <a:chExt cx="1497408" cy="864000"/>
              </a:xfrm>
              <a:solidFill>
                <a:srgbClr val="FD2906"/>
              </a:solidFill>
            </p:grpSpPr>
            <p:sp>
              <p:nvSpPr>
                <p:cNvPr id="236" name="Rectangle 41">
                  <a:extLst>
                    <a:ext uri="{FF2B5EF4-FFF2-40B4-BE49-F238E27FC236}">
                      <a16:creationId xmlns:a16="http://schemas.microsoft.com/office/drawing/2014/main" xmlns="" id="{81D5022D-62CE-4468-A48F-0538178EEE62}"/>
                    </a:ext>
                  </a:extLst>
                </p:cNvPr>
                <p:cNvSpPr/>
                <p:nvPr/>
              </p:nvSpPr>
              <p:spPr>
                <a:xfrm>
                  <a:off x="4857437" y="2618868"/>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7" name="Rectangle 42">
                  <a:extLst>
                    <a:ext uri="{FF2B5EF4-FFF2-40B4-BE49-F238E27FC236}">
                      <a16:creationId xmlns:a16="http://schemas.microsoft.com/office/drawing/2014/main" xmlns="" id="{D03D3216-EA44-4C8A-92EE-8748A0BF6424}"/>
                    </a:ext>
                  </a:extLst>
                </p:cNvPr>
                <p:cNvSpPr/>
                <p:nvPr/>
              </p:nvSpPr>
              <p:spPr>
                <a:xfrm>
                  <a:off x="5204823" y="2532515"/>
                  <a:ext cx="107860" cy="864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8" name="Rectangle 43">
                  <a:extLst>
                    <a:ext uri="{FF2B5EF4-FFF2-40B4-BE49-F238E27FC236}">
                      <a16:creationId xmlns:a16="http://schemas.microsoft.com/office/drawing/2014/main" xmlns="" id="{B190C2D3-E310-493A-B9DD-65032A409B3E}"/>
                    </a:ext>
                  </a:extLst>
                </p:cNvPr>
                <p:cNvSpPr/>
                <p:nvPr/>
              </p:nvSpPr>
              <p:spPr>
                <a:xfrm>
                  <a:off x="5552212" y="2632683"/>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9" name="Rectangle 44">
                  <a:extLst>
                    <a:ext uri="{FF2B5EF4-FFF2-40B4-BE49-F238E27FC236}">
                      <a16:creationId xmlns:a16="http://schemas.microsoft.com/office/drawing/2014/main" xmlns="" id="{BA92FF9B-7031-49B4-AA1A-B2476918EBA1}"/>
                    </a:ext>
                  </a:extLst>
                </p:cNvPr>
                <p:cNvSpPr/>
                <p:nvPr/>
              </p:nvSpPr>
              <p:spPr>
                <a:xfrm>
                  <a:off x="5899598" y="2820721"/>
                  <a:ext cx="107860" cy="360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40" name="Rectangle 45">
                  <a:extLst>
                    <a:ext uri="{FF2B5EF4-FFF2-40B4-BE49-F238E27FC236}">
                      <a16:creationId xmlns:a16="http://schemas.microsoft.com/office/drawing/2014/main" xmlns="" id="{5170A971-D773-40DB-A612-0AFDCAF9837B}"/>
                    </a:ext>
                  </a:extLst>
                </p:cNvPr>
                <p:cNvSpPr/>
                <p:nvPr/>
              </p:nvSpPr>
              <p:spPr>
                <a:xfrm>
                  <a:off x="4510050" y="2785392"/>
                  <a:ext cx="107860" cy="42671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35" name="Diamond 3">
                <a:extLst>
                  <a:ext uri="{FF2B5EF4-FFF2-40B4-BE49-F238E27FC236}">
                    <a16:creationId xmlns:a16="http://schemas.microsoft.com/office/drawing/2014/main" xmlns="" id="{A1009481-F5E6-4E7C-A21B-3C08EDE19EB2}"/>
                  </a:ext>
                </a:extLst>
              </p:cNvPr>
              <p:cNvSpPr/>
              <p:nvPr/>
            </p:nvSpPr>
            <p:spPr>
              <a:xfrm>
                <a:off x="3558263"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0" name="그룹 12">
              <a:extLst>
                <a:ext uri="{FF2B5EF4-FFF2-40B4-BE49-F238E27FC236}">
                  <a16:creationId xmlns:a16="http://schemas.microsoft.com/office/drawing/2014/main" xmlns="" id="{1F0CB772-44C1-45F5-BA7D-2B0BDE744C0B}"/>
                </a:ext>
              </a:extLst>
            </p:cNvPr>
            <p:cNvGrpSpPr/>
            <p:nvPr/>
          </p:nvGrpSpPr>
          <p:grpSpPr>
            <a:xfrm>
              <a:off x="4555556" y="4319285"/>
              <a:ext cx="974361" cy="571351"/>
              <a:chOff x="4555556" y="4319285"/>
              <a:chExt cx="974361" cy="571351"/>
            </a:xfrm>
          </p:grpSpPr>
          <p:grpSp>
            <p:nvGrpSpPr>
              <p:cNvPr id="227" name="Group 47">
                <a:extLst>
                  <a:ext uri="{FF2B5EF4-FFF2-40B4-BE49-F238E27FC236}">
                    <a16:creationId xmlns:a16="http://schemas.microsoft.com/office/drawing/2014/main" xmlns="" id="{44F8658C-77D5-4609-A86F-E689DA3EBE31}"/>
                  </a:ext>
                </a:extLst>
              </p:cNvPr>
              <p:cNvGrpSpPr/>
              <p:nvPr/>
            </p:nvGrpSpPr>
            <p:grpSpPr>
              <a:xfrm>
                <a:off x="4649048" y="4319285"/>
                <a:ext cx="779303" cy="554905"/>
                <a:chOff x="2591401" y="2396191"/>
                <a:chExt cx="1497408" cy="1152000"/>
              </a:xfrm>
              <a:solidFill>
                <a:srgbClr val="FD2906"/>
              </a:solidFill>
            </p:grpSpPr>
            <p:sp>
              <p:nvSpPr>
                <p:cNvPr id="229" name="Rectangle 49">
                  <a:extLst>
                    <a:ext uri="{FF2B5EF4-FFF2-40B4-BE49-F238E27FC236}">
                      <a16:creationId xmlns:a16="http://schemas.microsoft.com/office/drawing/2014/main" xmlns="" id="{F46F6237-8733-4F75-913B-828E553B77A1}"/>
                    </a:ext>
                  </a:extLst>
                </p:cNvPr>
                <p:cNvSpPr/>
                <p:nvPr/>
              </p:nvSpPr>
              <p:spPr>
                <a:xfrm>
                  <a:off x="2938788" y="2486895"/>
                  <a:ext cx="107860" cy="97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0" name="Rectangle 50">
                  <a:extLst>
                    <a:ext uri="{FF2B5EF4-FFF2-40B4-BE49-F238E27FC236}">
                      <a16:creationId xmlns:a16="http://schemas.microsoft.com/office/drawing/2014/main" xmlns="" id="{E94C4816-16A1-4EE9-AE66-DB36043DBA7F}"/>
                    </a:ext>
                  </a:extLst>
                </p:cNvPr>
                <p:cNvSpPr/>
                <p:nvPr/>
              </p:nvSpPr>
              <p:spPr>
                <a:xfrm>
                  <a:off x="3286174" y="2396191"/>
                  <a:ext cx="107860" cy="115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1" name="Rectangle 51">
                  <a:extLst>
                    <a:ext uri="{FF2B5EF4-FFF2-40B4-BE49-F238E27FC236}">
                      <a16:creationId xmlns:a16="http://schemas.microsoft.com/office/drawing/2014/main" xmlns="" id="{8105984D-75F1-48EF-BE98-819B5E753F47}"/>
                    </a:ext>
                  </a:extLst>
                </p:cNvPr>
                <p:cNvSpPr/>
                <p:nvPr/>
              </p:nvSpPr>
              <p:spPr>
                <a:xfrm>
                  <a:off x="3633563" y="2484497"/>
                  <a:ext cx="107860" cy="1044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2" name="Rectangle 52">
                  <a:extLst>
                    <a:ext uri="{FF2B5EF4-FFF2-40B4-BE49-F238E27FC236}">
                      <a16:creationId xmlns:a16="http://schemas.microsoft.com/office/drawing/2014/main" xmlns="" id="{B1007863-378D-45A6-857C-178C14542154}"/>
                    </a:ext>
                  </a:extLst>
                </p:cNvPr>
                <p:cNvSpPr/>
                <p:nvPr/>
              </p:nvSpPr>
              <p:spPr>
                <a:xfrm>
                  <a:off x="3980949" y="2728362"/>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33" name="Rectangle 53">
                  <a:extLst>
                    <a:ext uri="{FF2B5EF4-FFF2-40B4-BE49-F238E27FC236}">
                      <a16:creationId xmlns:a16="http://schemas.microsoft.com/office/drawing/2014/main" xmlns="" id="{C3511315-E4F8-4FDE-92E7-87D06CBFF069}"/>
                    </a:ext>
                  </a:extLst>
                </p:cNvPr>
                <p:cNvSpPr/>
                <p:nvPr/>
              </p:nvSpPr>
              <p:spPr>
                <a:xfrm>
                  <a:off x="2591401" y="2751549"/>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28" name="Diamond 3">
                <a:extLst>
                  <a:ext uri="{FF2B5EF4-FFF2-40B4-BE49-F238E27FC236}">
                    <a16:creationId xmlns:a16="http://schemas.microsoft.com/office/drawing/2014/main" xmlns="" id="{5032BF4D-3BC1-4370-8AE0-73893AAF1916}"/>
                  </a:ext>
                </a:extLst>
              </p:cNvPr>
              <p:cNvSpPr/>
              <p:nvPr/>
            </p:nvSpPr>
            <p:spPr>
              <a:xfrm>
                <a:off x="4555556"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1" name="그룹 13">
              <a:extLst>
                <a:ext uri="{FF2B5EF4-FFF2-40B4-BE49-F238E27FC236}">
                  <a16:creationId xmlns:a16="http://schemas.microsoft.com/office/drawing/2014/main" xmlns="" id="{A5FA22FE-38D5-4508-90BC-92D399E38C91}"/>
                </a:ext>
              </a:extLst>
            </p:cNvPr>
            <p:cNvGrpSpPr/>
            <p:nvPr/>
          </p:nvGrpSpPr>
          <p:grpSpPr>
            <a:xfrm>
              <a:off x="5529517" y="4376868"/>
              <a:ext cx="974361" cy="456192"/>
              <a:chOff x="5529517" y="4376868"/>
              <a:chExt cx="974361" cy="456192"/>
            </a:xfrm>
          </p:grpSpPr>
          <p:grpSp>
            <p:nvGrpSpPr>
              <p:cNvPr id="220" name="Group 55">
                <a:extLst>
                  <a:ext uri="{FF2B5EF4-FFF2-40B4-BE49-F238E27FC236}">
                    <a16:creationId xmlns:a16="http://schemas.microsoft.com/office/drawing/2014/main" xmlns="" id="{B7233524-7565-4935-A455-9DAE8EA6C23B}"/>
                  </a:ext>
                </a:extLst>
              </p:cNvPr>
              <p:cNvGrpSpPr/>
              <p:nvPr/>
            </p:nvGrpSpPr>
            <p:grpSpPr>
              <a:xfrm>
                <a:off x="5647579" y="4376868"/>
                <a:ext cx="779303" cy="449655"/>
                <a:chOff x="4510050" y="2532515"/>
                <a:chExt cx="1497408" cy="864000"/>
              </a:xfrm>
              <a:solidFill>
                <a:srgbClr val="FD2906"/>
              </a:solidFill>
            </p:grpSpPr>
            <p:sp>
              <p:nvSpPr>
                <p:cNvPr id="222" name="Rectangle 57">
                  <a:extLst>
                    <a:ext uri="{FF2B5EF4-FFF2-40B4-BE49-F238E27FC236}">
                      <a16:creationId xmlns:a16="http://schemas.microsoft.com/office/drawing/2014/main" xmlns="" id="{AA934666-C583-4F51-97FD-44B926EA54C8}"/>
                    </a:ext>
                  </a:extLst>
                </p:cNvPr>
                <p:cNvSpPr/>
                <p:nvPr/>
              </p:nvSpPr>
              <p:spPr>
                <a:xfrm>
                  <a:off x="4857437" y="2618868"/>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23" name="Rectangle 58">
                  <a:extLst>
                    <a:ext uri="{FF2B5EF4-FFF2-40B4-BE49-F238E27FC236}">
                      <a16:creationId xmlns:a16="http://schemas.microsoft.com/office/drawing/2014/main" xmlns="" id="{C8033CEB-3239-48EE-A09F-AED1EA6F54CB}"/>
                    </a:ext>
                  </a:extLst>
                </p:cNvPr>
                <p:cNvSpPr/>
                <p:nvPr/>
              </p:nvSpPr>
              <p:spPr>
                <a:xfrm>
                  <a:off x="5204823" y="2532515"/>
                  <a:ext cx="107860" cy="864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24" name="Rectangle 59">
                  <a:extLst>
                    <a:ext uri="{FF2B5EF4-FFF2-40B4-BE49-F238E27FC236}">
                      <a16:creationId xmlns:a16="http://schemas.microsoft.com/office/drawing/2014/main" xmlns="" id="{45E22887-BA49-4964-A2D9-A7ACFFC6FC3D}"/>
                    </a:ext>
                  </a:extLst>
                </p:cNvPr>
                <p:cNvSpPr/>
                <p:nvPr/>
              </p:nvSpPr>
              <p:spPr>
                <a:xfrm>
                  <a:off x="5552212" y="2632683"/>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25" name="Rectangle 60">
                  <a:extLst>
                    <a:ext uri="{FF2B5EF4-FFF2-40B4-BE49-F238E27FC236}">
                      <a16:creationId xmlns:a16="http://schemas.microsoft.com/office/drawing/2014/main" xmlns="" id="{E24C5938-F687-47EF-BAC8-169F07F30597}"/>
                    </a:ext>
                  </a:extLst>
                </p:cNvPr>
                <p:cNvSpPr/>
                <p:nvPr/>
              </p:nvSpPr>
              <p:spPr>
                <a:xfrm>
                  <a:off x="5899598" y="2820721"/>
                  <a:ext cx="107860" cy="360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26" name="Rectangle 61">
                  <a:extLst>
                    <a:ext uri="{FF2B5EF4-FFF2-40B4-BE49-F238E27FC236}">
                      <a16:creationId xmlns:a16="http://schemas.microsoft.com/office/drawing/2014/main" xmlns="" id="{1B3DD2DC-F355-485D-B996-DD76B37A07C9}"/>
                    </a:ext>
                  </a:extLst>
                </p:cNvPr>
                <p:cNvSpPr/>
                <p:nvPr/>
              </p:nvSpPr>
              <p:spPr>
                <a:xfrm>
                  <a:off x="4510050" y="2785392"/>
                  <a:ext cx="107860" cy="42671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21" name="Diamond 3">
                <a:extLst>
                  <a:ext uri="{FF2B5EF4-FFF2-40B4-BE49-F238E27FC236}">
                    <a16:creationId xmlns:a16="http://schemas.microsoft.com/office/drawing/2014/main" xmlns="" id="{2F7C8F08-C195-44F7-81B7-56EC94D5880F}"/>
                  </a:ext>
                </a:extLst>
              </p:cNvPr>
              <p:cNvSpPr/>
              <p:nvPr/>
            </p:nvSpPr>
            <p:spPr>
              <a:xfrm>
                <a:off x="5529517"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2" name="그룹 14">
              <a:extLst>
                <a:ext uri="{FF2B5EF4-FFF2-40B4-BE49-F238E27FC236}">
                  <a16:creationId xmlns:a16="http://schemas.microsoft.com/office/drawing/2014/main" xmlns="" id="{57CC9858-290F-4D9D-9DAF-6706B2A8EDF2}"/>
                </a:ext>
              </a:extLst>
            </p:cNvPr>
            <p:cNvGrpSpPr/>
            <p:nvPr/>
          </p:nvGrpSpPr>
          <p:grpSpPr>
            <a:xfrm>
              <a:off x="6526810" y="4319285"/>
              <a:ext cx="974361" cy="571351"/>
              <a:chOff x="6526810" y="4319285"/>
              <a:chExt cx="974361" cy="571351"/>
            </a:xfrm>
          </p:grpSpPr>
          <p:grpSp>
            <p:nvGrpSpPr>
              <p:cNvPr id="213" name="Group 63">
                <a:extLst>
                  <a:ext uri="{FF2B5EF4-FFF2-40B4-BE49-F238E27FC236}">
                    <a16:creationId xmlns:a16="http://schemas.microsoft.com/office/drawing/2014/main" xmlns="" id="{2EC59A21-D8AC-4D5C-BDFB-C8E2BB8D194B}"/>
                  </a:ext>
                </a:extLst>
              </p:cNvPr>
              <p:cNvGrpSpPr/>
              <p:nvPr/>
            </p:nvGrpSpPr>
            <p:grpSpPr>
              <a:xfrm>
                <a:off x="6620302" y="4319285"/>
                <a:ext cx="779303" cy="554905"/>
                <a:chOff x="2591401" y="2396191"/>
                <a:chExt cx="1497408" cy="1152000"/>
              </a:xfrm>
              <a:solidFill>
                <a:srgbClr val="FD2906"/>
              </a:solidFill>
            </p:grpSpPr>
            <p:sp>
              <p:nvSpPr>
                <p:cNvPr id="215" name="Rectangle 65">
                  <a:extLst>
                    <a:ext uri="{FF2B5EF4-FFF2-40B4-BE49-F238E27FC236}">
                      <a16:creationId xmlns:a16="http://schemas.microsoft.com/office/drawing/2014/main" xmlns="" id="{A3805DA2-49D9-42EB-88BF-F84CE805E813}"/>
                    </a:ext>
                  </a:extLst>
                </p:cNvPr>
                <p:cNvSpPr/>
                <p:nvPr/>
              </p:nvSpPr>
              <p:spPr>
                <a:xfrm>
                  <a:off x="2938788" y="2486895"/>
                  <a:ext cx="107860" cy="97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6" name="Rectangle 66">
                  <a:extLst>
                    <a:ext uri="{FF2B5EF4-FFF2-40B4-BE49-F238E27FC236}">
                      <a16:creationId xmlns:a16="http://schemas.microsoft.com/office/drawing/2014/main" xmlns="" id="{355776FA-6507-4D6D-8B62-9CA299CF3BA3}"/>
                    </a:ext>
                  </a:extLst>
                </p:cNvPr>
                <p:cNvSpPr/>
                <p:nvPr/>
              </p:nvSpPr>
              <p:spPr>
                <a:xfrm>
                  <a:off x="3286174" y="2396191"/>
                  <a:ext cx="107860" cy="115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7" name="Rectangle 67">
                  <a:extLst>
                    <a:ext uri="{FF2B5EF4-FFF2-40B4-BE49-F238E27FC236}">
                      <a16:creationId xmlns:a16="http://schemas.microsoft.com/office/drawing/2014/main" xmlns="" id="{A857D34D-882B-4DEB-84EA-089FA5C9DC8C}"/>
                    </a:ext>
                  </a:extLst>
                </p:cNvPr>
                <p:cNvSpPr/>
                <p:nvPr/>
              </p:nvSpPr>
              <p:spPr>
                <a:xfrm>
                  <a:off x="3633563" y="2484497"/>
                  <a:ext cx="107860" cy="1044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8" name="Rectangle 68">
                  <a:extLst>
                    <a:ext uri="{FF2B5EF4-FFF2-40B4-BE49-F238E27FC236}">
                      <a16:creationId xmlns:a16="http://schemas.microsoft.com/office/drawing/2014/main" xmlns="" id="{3D600A91-7BE5-4F88-A1D5-44E3F435EC4C}"/>
                    </a:ext>
                  </a:extLst>
                </p:cNvPr>
                <p:cNvSpPr/>
                <p:nvPr/>
              </p:nvSpPr>
              <p:spPr>
                <a:xfrm>
                  <a:off x="3980949" y="2728362"/>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9" name="Rectangle 69">
                  <a:extLst>
                    <a:ext uri="{FF2B5EF4-FFF2-40B4-BE49-F238E27FC236}">
                      <a16:creationId xmlns:a16="http://schemas.microsoft.com/office/drawing/2014/main" xmlns="" id="{E0257CED-4F95-4FB9-B36A-43E083E2EE8F}"/>
                    </a:ext>
                  </a:extLst>
                </p:cNvPr>
                <p:cNvSpPr/>
                <p:nvPr/>
              </p:nvSpPr>
              <p:spPr>
                <a:xfrm>
                  <a:off x="2591401" y="2751549"/>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14" name="Diamond 3">
                <a:extLst>
                  <a:ext uri="{FF2B5EF4-FFF2-40B4-BE49-F238E27FC236}">
                    <a16:creationId xmlns:a16="http://schemas.microsoft.com/office/drawing/2014/main" xmlns="" id="{BA2B6782-FA92-4FDE-BB7C-1037D958CB91}"/>
                  </a:ext>
                </a:extLst>
              </p:cNvPr>
              <p:cNvSpPr/>
              <p:nvPr/>
            </p:nvSpPr>
            <p:spPr>
              <a:xfrm>
                <a:off x="6526810"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3" name="그룹 15">
              <a:extLst>
                <a:ext uri="{FF2B5EF4-FFF2-40B4-BE49-F238E27FC236}">
                  <a16:creationId xmlns:a16="http://schemas.microsoft.com/office/drawing/2014/main" xmlns="" id="{96EE5243-F32B-4CE0-B349-7E51DEDBFABA}"/>
                </a:ext>
              </a:extLst>
            </p:cNvPr>
            <p:cNvGrpSpPr/>
            <p:nvPr/>
          </p:nvGrpSpPr>
          <p:grpSpPr>
            <a:xfrm>
              <a:off x="7500771" y="4376864"/>
              <a:ext cx="974361" cy="456192"/>
              <a:chOff x="7500771" y="4376864"/>
              <a:chExt cx="974361" cy="456192"/>
            </a:xfrm>
          </p:grpSpPr>
          <p:grpSp>
            <p:nvGrpSpPr>
              <p:cNvPr id="206" name="Group 71">
                <a:extLst>
                  <a:ext uri="{FF2B5EF4-FFF2-40B4-BE49-F238E27FC236}">
                    <a16:creationId xmlns:a16="http://schemas.microsoft.com/office/drawing/2014/main" xmlns="" id="{EF0C76B4-9E39-4F12-B435-EA2651776B6D}"/>
                  </a:ext>
                </a:extLst>
              </p:cNvPr>
              <p:cNvGrpSpPr/>
              <p:nvPr/>
            </p:nvGrpSpPr>
            <p:grpSpPr>
              <a:xfrm>
                <a:off x="7618833" y="4376864"/>
                <a:ext cx="778951" cy="449655"/>
                <a:chOff x="4510050" y="2532515"/>
                <a:chExt cx="1496732" cy="864000"/>
              </a:xfrm>
              <a:solidFill>
                <a:srgbClr val="FD2906"/>
              </a:solidFill>
            </p:grpSpPr>
            <p:sp>
              <p:nvSpPr>
                <p:cNvPr id="208" name="Rectangle 73">
                  <a:extLst>
                    <a:ext uri="{FF2B5EF4-FFF2-40B4-BE49-F238E27FC236}">
                      <a16:creationId xmlns:a16="http://schemas.microsoft.com/office/drawing/2014/main" xmlns="" id="{698864C3-BB01-4522-B410-FB5CEBA99B99}"/>
                    </a:ext>
                  </a:extLst>
                </p:cNvPr>
                <p:cNvSpPr/>
                <p:nvPr/>
              </p:nvSpPr>
              <p:spPr>
                <a:xfrm>
                  <a:off x="4857437" y="2618868"/>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09" name="Rectangle 74">
                  <a:extLst>
                    <a:ext uri="{FF2B5EF4-FFF2-40B4-BE49-F238E27FC236}">
                      <a16:creationId xmlns:a16="http://schemas.microsoft.com/office/drawing/2014/main" xmlns="" id="{D3D12234-7108-4FDF-A65C-5EC34C1DD3ED}"/>
                    </a:ext>
                  </a:extLst>
                </p:cNvPr>
                <p:cNvSpPr/>
                <p:nvPr/>
              </p:nvSpPr>
              <p:spPr>
                <a:xfrm>
                  <a:off x="5204148" y="2532515"/>
                  <a:ext cx="107860" cy="864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0" name="Rectangle 75">
                  <a:extLst>
                    <a:ext uri="{FF2B5EF4-FFF2-40B4-BE49-F238E27FC236}">
                      <a16:creationId xmlns:a16="http://schemas.microsoft.com/office/drawing/2014/main" xmlns="" id="{E8560C04-1EAE-401C-8B4F-FEC821882E12}"/>
                    </a:ext>
                  </a:extLst>
                </p:cNvPr>
                <p:cNvSpPr/>
                <p:nvPr/>
              </p:nvSpPr>
              <p:spPr>
                <a:xfrm>
                  <a:off x="5551535" y="2632683"/>
                  <a:ext cx="107860" cy="720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1" name="Rectangle 76">
                  <a:extLst>
                    <a:ext uri="{FF2B5EF4-FFF2-40B4-BE49-F238E27FC236}">
                      <a16:creationId xmlns:a16="http://schemas.microsoft.com/office/drawing/2014/main" xmlns="" id="{D5F766B7-C008-4A74-9106-FEACBC686C55}"/>
                    </a:ext>
                  </a:extLst>
                </p:cNvPr>
                <p:cNvSpPr/>
                <p:nvPr/>
              </p:nvSpPr>
              <p:spPr>
                <a:xfrm>
                  <a:off x="5898922" y="2820720"/>
                  <a:ext cx="107860" cy="360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12" name="Rectangle 77">
                  <a:extLst>
                    <a:ext uri="{FF2B5EF4-FFF2-40B4-BE49-F238E27FC236}">
                      <a16:creationId xmlns:a16="http://schemas.microsoft.com/office/drawing/2014/main" xmlns="" id="{891622D3-0DD2-4032-8E95-D7AACB38150C}"/>
                    </a:ext>
                  </a:extLst>
                </p:cNvPr>
                <p:cNvSpPr/>
                <p:nvPr/>
              </p:nvSpPr>
              <p:spPr>
                <a:xfrm>
                  <a:off x="4510050" y="2785392"/>
                  <a:ext cx="107860" cy="42671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07" name="Diamond 3">
                <a:extLst>
                  <a:ext uri="{FF2B5EF4-FFF2-40B4-BE49-F238E27FC236}">
                    <a16:creationId xmlns:a16="http://schemas.microsoft.com/office/drawing/2014/main" xmlns="" id="{0E2D9ABA-04EE-4D0E-874C-8DFCDA9C647B}"/>
                  </a:ext>
                </a:extLst>
              </p:cNvPr>
              <p:cNvSpPr/>
              <p:nvPr/>
            </p:nvSpPr>
            <p:spPr>
              <a:xfrm>
                <a:off x="7500771" y="4388562"/>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4" name="그룹 16">
              <a:extLst>
                <a:ext uri="{FF2B5EF4-FFF2-40B4-BE49-F238E27FC236}">
                  <a16:creationId xmlns:a16="http://schemas.microsoft.com/office/drawing/2014/main" xmlns="" id="{AC4C7187-6704-4F5C-B0A2-EEA956795179}"/>
                </a:ext>
              </a:extLst>
            </p:cNvPr>
            <p:cNvGrpSpPr/>
            <p:nvPr/>
          </p:nvGrpSpPr>
          <p:grpSpPr>
            <a:xfrm>
              <a:off x="-15505" y="4376867"/>
              <a:ext cx="619725" cy="456188"/>
              <a:chOff x="-15505" y="4376867"/>
              <a:chExt cx="619725" cy="456188"/>
            </a:xfrm>
          </p:grpSpPr>
          <p:grpSp>
            <p:nvGrpSpPr>
              <p:cNvPr id="201" name="Group 79">
                <a:extLst>
                  <a:ext uri="{FF2B5EF4-FFF2-40B4-BE49-F238E27FC236}">
                    <a16:creationId xmlns:a16="http://schemas.microsoft.com/office/drawing/2014/main" xmlns="" id="{6DB11C57-D5D9-4E44-BCF0-FC217BF190A8}"/>
                  </a:ext>
                </a:extLst>
              </p:cNvPr>
              <p:cNvGrpSpPr/>
              <p:nvPr/>
            </p:nvGrpSpPr>
            <p:grpSpPr>
              <a:xfrm>
                <a:off x="109506" y="4376867"/>
                <a:ext cx="417709" cy="449655"/>
                <a:chOff x="5204842" y="2532519"/>
                <a:chExt cx="802618" cy="864001"/>
              </a:xfrm>
              <a:solidFill>
                <a:srgbClr val="FD2906"/>
              </a:solidFill>
            </p:grpSpPr>
            <p:sp>
              <p:nvSpPr>
                <p:cNvPr id="203" name="Rectangle 82">
                  <a:extLst>
                    <a:ext uri="{FF2B5EF4-FFF2-40B4-BE49-F238E27FC236}">
                      <a16:creationId xmlns:a16="http://schemas.microsoft.com/office/drawing/2014/main" xmlns="" id="{6080848C-B7CE-4336-A8DA-191F933AC835}"/>
                    </a:ext>
                  </a:extLst>
                </p:cNvPr>
                <p:cNvSpPr/>
                <p:nvPr/>
              </p:nvSpPr>
              <p:spPr>
                <a:xfrm>
                  <a:off x="5204842" y="2532519"/>
                  <a:ext cx="107860" cy="8640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04" name="Rectangle 83">
                  <a:extLst>
                    <a:ext uri="{FF2B5EF4-FFF2-40B4-BE49-F238E27FC236}">
                      <a16:creationId xmlns:a16="http://schemas.microsoft.com/office/drawing/2014/main" xmlns="" id="{C1BAB40F-FA77-499E-9DE3-D01473EFCE4E}"/>
                    </a:ext>
                  </a:extLst>
                </p:cNvPr>
                <p:cNvSpPr/>
                <p:nvPr/>
              </p:nvSpPr>
              <p:spPr>
                <a:xfrm>
                  <a:off x="5552226" y="2632687"/>
                  <a:ext cx="107860" cy="720002"/>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05" name="Rectangle 84">
                  <a:extLst>
                    <a:ext uri="{FF2B5EF4-FFF2-40B4-BE49-F238E27FC236}">
                      <a16:creationId xmlns:a16="http://schemas.microsoft.com/office/drawing/2014/main" xmlns="" id="{9EC87BD9-E609-45F6-A0CA-C138D3CEAB27}"/>
                    </a:ext>
                  </a:extLst>
                </p:cNvPr>
                <p:cNvSpPr/>
                <p:nvPr/>
              </p:nvSpPr>
              <p:spPr>
                <a:xfrm>
                  <a:off x="5899600" y="2820721"/>
                  <a:ext cx="107860" cy="360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202" name="Diamond 3">
                <a:extLst>
                  <a:ext uri="{FF2B5EF4-FFF2-40B4-BE49-F238E27FC236}">
                    <a16:creationId xmlns:a16="http://schemas.microsoft.com/office/drawing/2014/main" xmlns="" id="{5DD2F59C-B9AB-44C5-B99B-CC01BF5582CD}"/>
                  </a:ext>
                </a:extLst>
              </p:cNvPr>
              <p:cNvSpPr/>
              <p:nvPr/>
            </p:nvSpPr>
            <p:spPr>
              <a:xfrm>
                <a:off x="-15505" y="4388561"/>
                <a:ext cx="619725" cy="444494"/>
              </a:xfrm>
              <a:custGeom>
                <a:avLst/>
                <a:gdLst/>
                <a:ahLst/>
                <a:cxnLst/>
                <a:rect l="l" t="t" r="r" b="b"/>
                <a:pathLst>
                  <a:path w="619725" h="444494">
                    <a:moveTo>
                      <a:pt x="132545" y="0"/>
                    </a:moveTo>
                    <a:cubicBezTo>
                      <a:pt x="359381" y="9239"/>
                      <a:pt x="494923" y="129128"/>
                      <a:pt x="619725" y="227602"/>
                    </a:cubicBezTo>
                    <a:cubicBezTo>
                      <a:pt x="505664" y="347491"/>
                      <a:pt x="321789" y="438825"/>
                      <a:pt x="137915" y="444494"/>
                    </a:cubicBezTo>
                    <a:cubicBezTo>
                      <a:pt x="96393" y="443957"/>
                      <a:pt x="48904" y="436887"/>
                      <a:pt x="0" y="424506"/>
                    </a:cubicBezTo>
                    <a:lnTo>
                      <a:pt x="0" y="20474"/>
                    </a:lnTo>
                    <a:cubicBezTo>
                      <a:pt x="42050" y="9034"/>
                      <a:pt x="86346" y="2079"/>
                      <a:pt x="132545" y="0"/>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nvGrpSpPr>
            <p:cNvPr id="195" name="그룹 17">
              <a:extLst>
                <a:ext uri="{FF2B5EF4-FFF2-40B4-BE49-F238E27FC236}">
                  <a16:creationId xmlns:a16="http://schemas.microsoft.com/office/drawing/2014/main" xmlns="" id="{B30F55CD-17CD-4B01-98DC-9CFCECC3CC6B}"/>
                </a:ext>
              </a:extLst>
            </p:cNvPr>
            <p:cNvGrpSpPr/>
            <p:nvPr/>
          </p:nvGrpSpPr>
          <p:grpSpPr>
            <a:xfrm>
              <a:off x="8530950" y="4319289"/>
              <a:ext cx="613227" cy="571723"/>
              <a:chOff x="8530950" y="4319289"/>
              <a:chExt cx="613227" cy="571723"/>
            </a:xfrm>
          </p:grpSpPr>
          <p:grpSp>
            <p:nvGrpSpPr>
              <p:cNvPr id="196" name="Group 63">
                <a:extLst>
                  <a:ext uri="{FF2B5EF4-FFF2-40B4-BE49-F238E27FC236}">
                    <a16:creationId xmlns:a16="http://schemas.microsoft.com/office/drawing/2014/main" xmlns="" id="{1014704F-09FD-46B7-8757-877CF4ADA98A}"/>
                  </a:ext>
                </a:extLst>
              </p:cNvPr>
              <p:cNvGrpSpPr/>
              <p:nvPr/>
            </p:nvGrpSpPr>
            <p:grpSpPr>
              <a:xfrm>
                <a:off x="8624443" y="4319289"/>
                <a:ext cx="417718" cy="554905"/>
                <a:chOff x="2591401" y="2396191"/>
                <a:chExt cx="802633" cy="1152000"/>
              </a:xfrm>
              <a:solidFill>
                <a:srgbClr val="FD2906"/>
              </a:solidFill>
            </p:grpSpPr>
            <p:sp>
              <p:nvSpPr>
                <p:cNvPr id="198" name="Rectangle 65">
                  <a:extLst>
                    <a:ext uri="{FF2B5EF4-FFF2-40B4-BE49-F238E27FC236}">
                      <a16:creationId xmlns:a16="http://schemas.microsoft.com/office/drawing/2014/main" xmlns="" id="{F4482326-F230-4BEF-AB60-B607C4927281}"/>
                    </a:ext>
                  </a:extLst>
                </p:cNvPr>
                <p:cNvSpPr/>
                <p:nvPr/>
              </p:nvSpPr>
              <p:spPr>
                <a:xfrm>
                  <a:off x="2938788" y="2486895"/>
                  <a:ext cx="107860" cy="97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199" name="Rectangle 66">
                  <a:extLst>
                    <a:ext uri="{FF2B5EF4-FFF2-40B4-BE49-F238E27FC236}">
                      <a16:creationId xmlns:a16="http://schemas.microsoft.com/office/drawing/2014/main" xmlns="" id="{92131EB4-039F-485F-B41C-4AE1921D75DF}"/>
                    </a:ext>
                  </a:extLst>
                </p:cNvPr>
                <p:cNvSpPr/>
                <p:nvPr/>
              </p:nvSpPr>
              <p:spPr>
                <a:xfrm>
                  <a:off x="3286174" y="2396191"/>
                  <a:ext cx="107860" cy="1152000"/>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sp>
              <p:nvSpPr>
                <p:cNvPr id="200" name="Rectangle 69">
                  <a:extLst>
                    <a:ext uri="{FF2B5EF4-FFF2-40B4-BE49-F238E27FC236}">
                      <a16:creationId xmlns:a16="http://schemas.microsoft.com/office/drawing/2014/main" xmlns="" id="{5ACC66EF-4AF2-40A4-B234-39D55425F881}"/>
                    </a:ext>
                  </a:extLst>
                </p:cNvPr>
                <p:cNvSpPr/>
                <p:nvPr/>
              </p:nvSpPr>
              <p:spPr>
                <a:xfrm>
                  <a:off x="2591401" y="2751549"/>
                  <a:ext cx="107860" cy="539301"/>
                </a:xfrm>
                <a:prstGeom prst="rect">
                  <a:avLst/>
                </a:prstGeom>
                <a:solidFill>
                  <a:srgbClr val="FD2906"/>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sp>
            <p:nvSpPr>
              <p:cNvPr id="197" name="Diamond 3">
                <a:extLst>
                  <a:ext uri="{FF2B5EF4-FFF2-40B4-BE49-F238E27FC236}">
                    <a16:creationId xmlns:a16="http://schemas.microsoft.com/office/drawing/2014/main" xmlns="" id="{6B1E69D5-DB3A-42CE-9C48-3B8AEF785F78}"/>
                  </a:ext>
                </a:extLst>
              </p:cNvPr>
              <p:cNvSpPr/>
              <p:nvPr/>
            </p:nvSpPr>
            <p:spPr>
              <a:xfrm>
                <a:off x="8530950" y="4319289"/>
                <a:ext cx="613227" cy="571723"/>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 name="connsiteX0" fmla="*/ 0 w 1729896"/>
                  <a:gd name="connsiteY0" fmla="*/ 659633 h 1238416"/>
                  <a:gd name="connsiteX1" fmla="*/ 864096 w 1729896"/>
                  <a:gd name="connsiteY1" fmla="*/ 52274 h 1238416"/>
                  <a:gd name="connsiteX2" fmla="*/ 1087343 w 1729896"/>
                  <a:gd name="connsiteY2" fmla="*/ 100955 h 1238416"/>
                  <a:gd name="connsiteX3" fmla="*/ 1728192 w 1729896"/>
                  <a:gd name="connsiteY3" fmla="*/ 659633 h 1238416"/>
                  <a:gd name="connsiteX4" fmla="*/ 873621 w 1729896"/>
                  <a:gd name="connsiteY4" fmla="*/ 1238416 h 1238416"/>
                  <a:gd name="connsiteX5" fmla="*/ 0 w 1729896"/>
                  <a:gd name="connsiteY5" fmla="*/ 659633 h 1238416"/>
                  <a:gd name="connsiteX0" fmla="*/ 0 w 1728192"/>
                  <a:gd name="connsiteY0" fmla="*/ 659633 h 1290217"/>
                  <a:gd name="connsiteX1" fmla="*/ 864096 w 1728192"/>
                  <a:gd name="connsiteY1" fmla="*/ 52274 h 1290217"/>
                  <a:gd name="connsiteX2" fmla="*/ 1087343 w 1728192"/>
                  <a:gd name="connsiteY2" fmla="*/ 100955 h 1290217"/>
                  <a:gd name="connsiteX3" fmla="*/ 1728192 w 1728192"/>
                  <a:gd name="connsiteY3" fmla="*/ 659633 h 1290217"/>
                  <a:gd name="connsiteX4" fmla="*/ 1087341 w 1728192"/>
                  <a:gd name="connsiteY4" fmla="*/ 1196781 h 1290217"/>
                  <a:gd name="connsiteX5" fmla="*/ 873621 w 1728192"/>
                  <a:gd name="connsiteY5" fmla="*/ 1238416 h 1290217"/>
                  <a:gd name="connsiteX6" fmla="*/ 0 w 1728192"/>
                  <a:gd name="connsiteY6" fmla="*/ 659633 h 1290217"/>
                  <a:gd name="connsiteX0" fmla="*/ 0 w 1114656"/>
                  <a:gd name="connsiteY0" fmla="*/ 689468 h 1320052"/>
                  <a:gd name="connsiteX1" fmla="*/ 864096 w 1114656"/>
                  <a:gd name="connsiteY1" fmla="*/ 82109 h 1320052"/>
                  <a:gd name="connsiteX2" fmla="*/ 1087343 w 1114656"/>
                  <a:gd name="connsiteY2" fmla="*/ 130790 h 1320052"/>
                  <a:gd name="connsiteX3" fmla="*/ 1087341 w 1114656"/>
                  <a:gd name="connsiteY3" fmla="*/ 1226616 h 1320052"/>
                  <a:gd name="connsiteX4" fmla="*/ 873621 w 1114656"/>
                  <a:gd name="connsiteY4" fmla="*/ 1268251 h 1320052"/>
                  <a:gd name="connsiteX5" fmla="*/ 0 w 1114656"/>
                  <a:gd name="connsiteY5" fmla="*/ 689468 h 1320052"/>
                  <a:gd name="connsiteX0" fmla="*/ 0 w 1114654"/>
                  <a:gd name="connsiteY0" fmla="*/ 689468 h 1303921"/>
                  <a:gd name="connsiteX1" fmla="*/ 864096 w 1114654"/>
                  <a:gd name="connsiteY1" fmla="*/ 82109 h 1303921"/>
                  <a:gd name="connsiteX2" fmla="*/ 1087343 w 1114654"/>
                  <a:gd name="connsiteY2" fmla="*/ 130790 h 1303921"/>
                  <a:gd name="connsiteX3" fmla="*/ 1087341 w 1114654"/>
                  <a:gd name="connsiteY3" fmla="*/ 1226616 h 1303921"/>
                  <a:gd name="connsiteX4" fmla="*/ 873621 w 1114654"/>
                  <a:gd name="connsiteY4" fmla="*/ 1268251 h 1303921"/>
                  <a:gd name="connsiteX5" fmla="*/ 0 w 1114654"/>
                  <a:gd name="connsiteY5" fmla="*/ 689468 h 1303921"/>
                  <a:gd name="connsiteX0" fmla="*/ 0 w 1114656"/>
                  <a:gd name="connsiteY0" fmla="*/ 689468 h 1269164"/>
                  <a:gd name="connsiteX1" fmla="*/ 864096 w 1114656"/>
                  <a:gd name="connsiteY1" fmla="*/ 82109 h 1269164"/>
                  <a:gd name="connsiteX2" fmla="*/ 1087343 w 1114656"/>
                  <a:gd name="connsiteY2" fmla="*/ 130790 h 1269164"/>
                  <a:gd name="connsiteX3" fmla="*/ 1087341 w 1114656"/>
                  <a:gd name="connsiteY3" fmla="*/ 1226616 h 1269164"/>
                  <a:gd name="connsiteX4" fmla="*/ 873621 w 1114656"/>
                  <a:gd name="connsiteY4" fmla="*/ 1268251 h 1269164"/>
                  <a:gd name="connsiteX5" fmla="*/ 0 w 1114656"/>
                  <a:gd name="connsiteY5" fmla="*/ 689468 h 1269164"/>
                  <a:gd name="connsiteX0" fmla="*/ 0 w 1114654"/>
                  <a:gd name="connsiteY0" fmla="*/ 667016 h 1246712"/>
                  <a:gd name="connsiteX1" fmla="*/ 864096 w 1114654"/>
                  <a:gd name="connsiteY1" fmla="*/ 59657 h 1246712"/>
                  <a:gd name="connsiteX2" fmla="*/ 1087343 w 1114654"/>
                  <a:gd name="connsiteY2" fmla="*/ 108338 h 1246712"/>
                  <a:gd name="connsiteX3" fmla="*/ 1087341 w 1114654"/>
                  <a:gd name="connsiteY3" fmla="*/ 1204164 h 1246712"/>
                  <a:gd name="connsiteX4" fmla="*/ 873621 w 1114654"/>
                  <a:gd name="connsiteY4" fmla="*/ 1245799 h 1246712"/>
                  <a:gd name="connsiteX5" fmla="*/ 0 w 1114654"/>
                  <a:gd name="connsiteY5" fmla="*/ 667016 h 1246712"/>
                  <a:gd name="connsiteX0" fmla="*/ 0 w 1114656"/>
                  <a:gd name="connsiteY0" fmla="*/ 657983 h 1237679"/>
                  <a:gd name="connsiteX1" fmla="*/ 864096 w 1114656"/>
                  <a:gd name="connsiteY1" fmla="*/ 50624 h 1237679"/>
                  <a:gd name="connsiteX2" fmla="*/ 1087343 w 1114656"/>
                  <a:gd name="connsiteY2" fmla="*/ 99305 h 1237679"/>
                  <a:gd name="connsiteX3" fmla="*/ 1087341 w 1114656"/>
                  <a:gd name="connsiteY3" fmla="*/ 1195131 h 1237679"/>
                  <a:gd name="connsiteX4" fmla="*/ 873621 w 1114656"/>
                  <a:gd name="connsiteY4" fmla="*/ 1236766 h 1237679"/>
                  <a:gd name="connsiteX5" fmla="*/ 0 w 1114656"/>
                  <a:gd name="connsiteY5" fmla="*/ 657983 h 1237679"/>
                  <a:gd name="connsiteX0" fmla="*/ 0 w 1114654"/>
                  <a:gd name="connsiteY0" fmla="*/ 620903 h 1200599"/>
                  <a:gd name="connsiteX1" fmla="*/ 864096 w 1114654"/>
                  <a:gd name="connsiteY1" fmla="*/ 13544 h 1200599"/>
                  <a:gd name="connsiteX2" fmla="*/ 1087343 w 1114654"/>
                  <a:gd name="connsiteY2" fmla="*/ 62225 h 1200599"/>
                  <a:gd name="connsiteX3" fmla="*/ 1087341 w 1114654"/>
                  <a:gd name="connsiteY3" fmla="*/ 1158051 h 1200599"/>
                  <a:gd name="connsiteX4" fmla="*/ 873621 w 1114654"/>
                  <a:gd name="connsiteY4" fmla="*/ 1199686 h 1200599"/>
                  <a:gd name="connsiteX5" fmla="*/ 0 w 1114654"/>
                  <a:gd name="connsiteY5" fmla="*/ 620903 h 1200599"/>
                  <a:gd name="connsiteX0" fmla="*/ 0 w 1114656"/>
                  <a:gd name="connsiteY0" fmla="*/ 615420 h 1195116"/>
                  <a:gd name="connsiteX1" fmla="*/ 864096 w 1114656"/>
                  <a:gd name="connsiteY1" fmla="*/ 8061 h 1195116"/>
                  <a:gd name="connsiteX2" fmla="*/ 1087343 w 1114656"/>
                  <a:gd name="connsiteY2" fmla="*/ 56742 h 1195116"/>
                  <a:gd name="connsiteX3" fmla="*/ 1087341 w 1114656"/>
                  <a:gd name="connsiteY3" fmla="*/ 1152568 h 1195116"/>
                  <a:gd name="connsiteX4" fmla="*/ 873621 w 1114656"/>
                  <a:gd name="connsiteY4" fmla="*/ 1194203 h 1195116"/>
                  <a:gd name="connsiteX5" fmla="*/ 0 w 1114656"/>
                  <a:gd name="connsiteY5" fmla="*/ 615420 h 1195116"/>
                  <a:gd name="connsiteX0" fmla="*/ 0 w 1114654"/>
                  <a:gd name="connsiteY0" fmla="*/ 615420 h 1194973"/>
                  <a:gd name="connsiteX1" fmla="*/ 864096 w 1114654"/>
                  <a:gd name="connsiteY1" fmla="*/ 8061 h 1194973"/>
                  <a:gd name="connsiteX2" fmla="*/ 1087343 w 1114654"/>
                  <a:gd name="connsiteY2" fmla="*/ 56742 h 1194973"/>
                  <a:gd name="connsiteX3" fmla="*/ 1087341 w 1114654"/>
                  <a:gd name="connsiteY3" fmla="*/ 1152568 h 1194973"/>
                  <a:gd name="connsiteX4" fmla="*/ 873621 w 1114654"/>
                  <a:gd name="connsiteY4" fmla="*/ 1194203 h 1194973"/>
                  <a:gd name="connsiteX5" fmla="*/ 0 w 1114654"/>
                  <a:gd name="connsiteY5" fmla="*/ 615420 h 1194973"/>
                  <a:gd name="connsiteX0" fmla="*/ 0 w 1114656"/>
                  <a:gd name="connsiteY0" fmla="*/ 615420 h 1198502"/>
                  <a:gd name="connsiteX1" fmla="*/ 864096 w 1114656"/>
                  <a:gd name="connsiteY1" fmla="*/ 8061 h 1198502"/>
                  <a:gd name="connsiteX2" fmla="*/ 1087343 w 1114656"/>
                  <a:gd name="connsiteY2" fmla="*/ 56742 h 1198502"/>
                  <a:gd name="connsiteX3" fmla="*/ 1087341 w 1114656"/>
                  <a:gd name="connsiteY3" fmla="*/ 1152568 h 1198502"/>
                  <a:gd name="connsiteX4" fmla="*/ 873621 w 1114656"/>
                  <a:gd name="connsiteY4" fmla="*/ 1194203 h 1198502"/>
                  <a:gd name="connsiteX5" fmla="*/ 0 w 1114656"/>
                  <a:gd name="connsiteY5" fmla="*/ 615420 h 1198502"/>
                  <a:gd name="connsiteX0" fmla="*/ 0 w 1114654"/>
                  <a:gd name="connsiteY0" fmla="*/ 615420 h 1201170"/>
                  <a:gd name="connsiteX1" fmla="*/ 864096 w 1114654"/>
                  <a:gd name="connsiteY1" fmla="*/ 8061 h 1201170"/>
                  <a:gd name="connsiteX2" fmla="*/ 1087343 w 1114654"/>
                  <a:gd name="connsiteY2" fmla="*/ 56742 h 1201170"/>
                  <a:gd name="connsiteX3" fmla="*/ 1087341 w 1114654"/>
                  <a:gd name="connsiteY3" fmla="*/ 1152568 h 1201170"/>
                  <a:gd name="connsiteX4" fmla="*/ 873621 w 1114654"/>
                  <a:gd name="connsiteY4" fmla="*/ 1194203 h 1201170"/>
                  <a:gd name="connsiteX5" fmla="*/ 0 w 1114654"/>
                  <a:gd name="connsiteY5" fmla="*/ 615420 h 1201170"/>
                  <a:gd name="connsiteX0" fmla="*/ 0 w 1107380"/>
                  <a:gd name="connsiteY0" fmla="*/ 615420 h 1201170"/>
                  <a:gd name="connsiteX1" fmla="*/ 864096 w 1107380"/>
                  <a:gd name="connsiteY1" fmla="*/ 8061 h 1201170"/>
                  <a:gd name="connsiteX2" fmla="*/ 1087343 w 1107380"/>
                  <a:gd name="connsiteY2" fmla="*/ 56742 h 1201170"/>
                  <a:gd name="connsiteX3" fmla="*/ 1087341 w 1107380"/>
                  <a:gd name="connsiteY3" fmla="*/ 1152568 h 1201170"/>
                  <a:gd name="connsiteX4" fmla="*/ 873621 w 1107380"/>
                  <a:gd name="connsiteY4" fmla="*/ 1194203 h 1201170"/>
                  <a:gd name="connsiteX5" fmla="*/ 0 w 1107380"/>
                  <a:gd name="connsiteY5" fmla="*/ 615420 h 1201170"/>
                  <a:gd name="connsiteX0" fmla="*/ 0 w 1094916"/>
                  <a:gd name="connsiteY0" fmla="*/ 615420 h 1201170"/>
                  <a:gd name="connsiteX1" fmla="*/ 864096 w 1094916"/>
                  <a:gd name="connsiteY1" fmla="*/ 8061 h 1201170"/>
                  <a:gd name="connsiteX2" fmla="*/ 1087343 w 1094916"/>
                  <a:gd name="connsiteY2" fmla="*/ 56742 h 1201170"/>
                  <a:gd name="connsiteX3" fmla="*/ 1087341 w 1094916"/>
                  <a:gd name="connsiteY3" fmla="*/ 1152568 h 1201170"/>
                  <a:gd name="connsiteX4" fmla="*/ 873621 w 1094916"/>
                  <a:gd name="connsiteY4" fmla="*/ 1194203 h 1201170"/>
                  <a:gd name="connsiteX5" fmla="*/ 0 w 1094916"/>
                  <a:gd name="connsiteY5" fmla="*/ 615420 h 1201170"/>
                  <a:gd name="connsiteX0" fmla="*/ 0 w 1089503"/>
                  <a:gd name="connsiteY0" fmla="*/ 615420 h 1201170"/>
                  <a:gd name="connsiteX1" fmla="*/ 864096 w 1089503"/>
                  <a:gd name="connsiteY1" fmla="*/ 8061 h 1201170"/>
                  <a:gd name="connsiteX2" fmla="*/ 1087343 w 1089503"/>
                  <a:gd name="connsiteY2" fmla="*/ 56742 h 1201170"/>
                  <a:gd name="connsiteX3" fmla="*/ 1087341 w 1089503"/>
                  <a:gd name="connsiteY3" fmla="*/ 1152568 h 1201170"/>
                  <a:gd name="connsiteX4" fmla="*/ 873621 w 1089503"/>
                  <a:gd name="connsiteY4" fmla="*/ 1194203 h 1201170"/>
                  <a:gd name="connsiteX5" fmla="*/ 0 w 1089503"/>
                  <a:gd name="connsiteY5" fmla="*/ 615420 h 1201170"/>
                  <a:gd name="connsiteX0" fmla="*/ 0 w 1089503"/>
                  <a:gd name="connsiteY0" fmla="*/ 607359 h 1193109"/>
                  <a:gd name="connsiteX1" fmla="*/ 864096 w 1089503"/>
                  <a:gd name="connsiteY1" fmla="*/ 0 h 1193109"/>
                  <a:gd name="connsiteX2" fmla="*/ 1087343 w 1089503"/>
                  <a:gd name="connsiteY2" fmla="*/ 48681 h 1193109"/>
                  <a:gd name="connsiteX3" fmla="*/ 1087341 w 1089503"/>
                  <a:gd name="connsiteY3" fmla="*/ 1144507 h 1193109"/>
                  <a:gd name="connsiteX4" fmla="*/ 873621 w 1089503"/>
                  <a:gd name="connsiteY4" fmla="*/ 1186142 h 1193109"/>
                  <a:gd name="connsiteX5" fmla="*/ 0 w 1089503"/>
                  <a:gd name="connsiteY5" fmla="*/ 607359 h 1193109"/>
                  <a:gd name="connsiteX0" fmla="*/ 0 w 1089503"/>
                  <a:gd name="connsiteY0" fmla="*/ 607359 h 1193109"/>
                  <a:gd name="connsiteX1" fmla="*/ 864096 w 1089503"/>
                  <a:gd name="connsiteY1" fmla="*/ 0 h 1193109"/>
                  <a:gd name="connsiteX2" fmla="*/ 1087343 w 1089503"/>
                  <a:gd name="connsiteY2" fmla="*/ 48681 h 1193109"/>
                  <a:gd name="connsiteX3" fmla="*/ 1087341 w 1089503"/>
                  <a:gd name="connsiteY3" fmla="*/ 1144507 h 1193109"/>
                  <a:gd name="connsiteX4" fmla="*/ 873621 w 1089503"/>
                  <a:gd name="connsiteY4" fmla="*/ 1186142 h 1193109"/>
                  <a:gd name="connsiteX5" fmla="*/ 0 w 1089503"/>
                  <a:gd name="connsiteY5" fmla="*/ 607359 h 1193109"/>
                  <a:gd name="connsiteX0" fmla="*/ 0 w 1087660"/>
                  <a:gd name="connsiteY0" fmla="*/ 607359 h 1187255"/>
                  <a:gd name="connsiteX1" fmla="*/ 864096 w 1087660"/>
                  <a:gd name="connsiteY1" fmla="*/ 0 h 1187255"/>
                  <a:gd name="connsiteX2" fmla="*/ 1087343 w 1087660"/>
                  <a:gd name="connsiteY2" fmla="*/ 48681 h 1187255"/>
                  <a:gd name="connsiteX3" fmla="*/ 1087341 w 1087660"/>
                  <a:gd name="connsiteY3" fmla="*/ 1144507 h 1187255"/>
                  <a:gd name="connsiteX4" fmla="*/ 873621 w 1087660"/>
                  <a:gd name="connsiteY4" fmla="*/ 1186142 h 1187255"/>
                  <a:gd name="connsiteX5" fmla="*/ 0 w 1087660"/>
                  <a:gd name="connsiteY5" fmla="*/ 607359 h 1187255"/>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 name="connsiteX0" fmla="*/ 0 w 1087660"/>
                  <a:gd name="connsiteY0" fmla="*/ 607359 h 1189947"/>
                  <a:gd name="connsiteX1" fmla="*/ 864096 w 1087660"/>
                  <a:gd name="connsiteY1" fmla="*/ 0 h 1189947"/>
                  <a:gd name="connsiteX2" fmla="*/ 1087343 w 1087660"/>
                  <a:gd name="connsiteY2" fmla="*/ 48681 h 1189947"/>
                  <a:gd name="connsiteX3" fmla="*/ 1087341 w 1087660"/>
                  <a:gd name="connsiteY3" fmla="*/ 1144507 h 1189947"/>
                  <a:gd name="connsiteX4" fmla="*/ 873621 w 1087660"/>
                  <a:gd name="connsiteY4" fmla="*/ 1186142 h 1189947"/>
                  <a:gd name="connsiteX5" fmla="*/ 0 w 1087660"/>
                  <a:gd name="connsiteY5" fmla="*/ 607359 h 1189947"/>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660" h="1186912">
                    <a:moveTo>
                      <a:pt x="0" y="607359"/>
                    </a:moveTo>
                    <a:cubicBezTo>
                      <a:pt x="202307" y="306481"/>
                      <a:pt x="499864" y="24653"/>
                      <a:pt x="864096" y="0"/>
                    </a:cubicBezTo>
                    <a:cubicBezTo>
                      <a:pt x="1003085" y="814"/>
                      <a:pt x="1016346" y="21063"/>
                      <a:pt x="1087343" y="48681"/>
                    </a:cubicBezTo>
                    <a:cubicBezTo>
                      <a:pt x="1082312" y="481666"/>
                      <a:pt x="1089173" y="925270"/>
                      <a:pt x="1087341" y="1144507"/>
                    </a:cubicBezTo>
                    <a:cubicBezTo>
                      <a:pt x="1046279" y="1166821"/>
                      <a:pt x="1033728" y="1191625"/>
                      <a:pt x="873621" y="1186142"/>
                    </a:cubicBezTo>
                    <a:cubicBezTo>
                      <a:pt x="585589" y="1180539"/>
                      <a:pt x="135632" y="908237"/>
                      <a:pt x="0" y="607359"/>
                    </a:cubicBezTo>
                    <a:close/>
                  </a:path>
                </a:pathLst>
              </a:custGeom>
              <a:noFill/>
              <a:ln w="57150" cap="flat" cmpd="sng" algn="ctr">
                <a:solidFill>
                  <a:sysClr val="windowText" lastClr="000000">
                    <a:lumMod val="75000"/>
                    <a:lumOff val="2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ysClr val="window" lastClr="FFFFFF"/>
                  </a:solidFill>
                  <a:effectLst/>
                  <a:uLnTx/>
                  <a:uFillTx/>
                  <a:latin typeface="Arial"/>
                  <a:ea typeface="Arial Unicode MS"/>
                  <a:cs typeface="+mn-cs"/>
                </a:endParaRPr>
              </a:p>
            </p:txBody>
          </p:sp>
        </p:grpSp>
      </p:grpSp>
    </p:spTree>
    <p:extLst>
      <p:ext uri="{BB962C8B-B14F-4D97-AF65-F5344CB8AC3E}">
        <p14:creationId xmlns:p14="http://schemas.microsoft.com/office/powerpoint/2010/main" val="20316494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iamond 54"/>
          <p:cNvSpPr/>
          <p:nvPr/>
        </p:nvSpPr>
        <p:spPr>
          <a:xfrm>
            <a:off x="6538318" y="2348874"/>
            <a:ext cx="782551" cy="78255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latinLnBrk="1"/>
            <a:endParaRPr lang="ko-KR" altLang="en-US">
              <a:solidFill>
                <a:prstClr val="white"/>
              </a:solidFill>
            </a:endParaRPr>
          </a:p>
        </p:txBody>
      </p:sp>
      <p:sp>
        <p:nvSpPr>
          <p:cNvPr id="53" name="Rectangle 42"/>
          <p:cNvSpPr/>
          <p:nvPr/>
        </p:nvSpPr>
        <p:spPr>
          <a:xfrm>
            <a:off x="7048444" y="2612202"/>
            <a:ext cx="1569721" cy="288000"/>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solidFill>
            <a:schemeClr val="tx1">
              <a:lumMod val="75000"/>
              <a:lumOff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grpSp>
        <p:nvGrpSpPr>
          <p:cNvPr id="49" name="Group 48"/>
          <p:cNvGrpSpPr/>
          <p:nvPr/>
        </p:nvGrpSpPr>
        <p:grpSpPr>
          <a:xfrm>
            <a:off x="5110645" y="2488122"/>
            <a:ext cx="1951123" cy="504056"/>
            <a:chOff x="1748034" y="2643770"/>
            <a:chExt cx="1951123" cy="504056"/>
          </a:xfrm>
          <a:solidFill>
            <a:schemeClr val="tx1">
              <a:lumMod val="75000"/>
              <a:lumOff val="25000"/>
            </a:schemeClr>
          </a:solidFill>
        </p:grpSpPr>
        <p:sp>
          <p:nvSpPr>
            <p:cNvPr id="50" name="Rectangle 42"/>
            <p:cNvSpPr/>
            <p:nvPr/>
          </p:nvSpPr>
          <p:spPr>
            <a:xfrm>
              <a:off x="2129436" y="2758325"/>
              <a:ext cx="1569721" cy="288000"/>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51" name="Diamond 50"/>
            <p:cNvSpPr/>
            <p:nvPr/>
          </p:nvSpPr>
          <p:spPr>
            <a:xfrm>
              <a:off x="1748034" y="2643770"/>
              <a:ext cx="504056" cy="50405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latinLnBrk="1"/>
              <a:endParaRPr lang="ko-KR" altLang="en-US">
                <a:solidFill>
                  <a:prstClr val="white"/>
                </a:solidFill>
              </a:endParaRPr>
            </a:p>
          </p:txBody>
        </p:sp>
      </p:grpSp>
      <p:grpSp>
        <p:nvGrpSpPr>
          <p:cNvPr id="46" name="Group 45"/>
          <p:cNvGrpSpPr/>
          <p:nvPr/>
        </p:nvGrpSpPr>
        <p:grpSpPr>
          <a:xfrm>
            <a:off x="3534172" y="2478597"/>
            <a:ext cx="1951123" cy="504056"/>
            <a:chOff x="1748034" y="2643770"/>
            <a:chExt cx="1951123" cy="504056"/>
          </a:xfrm>
          <a:solidFill>
            <a:schemeClr val="accent1"/>
          </a:solidFill>
        </p:grpSpPr>
        <p:sp>
          <p:nvSpPr>
            <p:cNvPr id="47" name="Rectangle 42"/>
            <p:cNvSpPr/>
            <p:nvPr/>
          </p:nvSpPr>
          <p:spPr>
            <a:xfrm>
              <a:off x="2129436" y="2758325"/>
              <a:ext cx="1569721" cy="288000"/>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48" name="Diamond 47"/>
            <p:cNvSpPr/>
            <p:nvPr/>
          </p:nvSpPr>
          <p:spPr>
            <a:xfrm>
              <a:off x="1748034" y="2643770"/>
              <a:ext cx="504056" cy="50405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latinLnBrk="1"/>
              <a:endParaRPr lang="ko-KR" altLang="en-US">
                <a:solidFill>
                  <a:prstClr val="white"/>
                </a:solidFill>
              </a:endParaRPr>
            </a:p>
          </p:txBody>
        </p:sp>
      </p:grpSp>
      <p:grpSp>
        <p:nvGrpSpPr>
          <p:cNvPr id="37" name="Group 36"/>
          <p:cNvGrpSpPr/>
          <p:nvPr/>
        </p:nvGrpSpPr>
        <p:grpSpPr>
          <a:xfrm>
            <a:off x="1968250" y="2469072"/>
            <a:ext cx="1951123" cy="504056"/>
            <a:chOff x="1748034" y="2643770"/>
            <a:chExt cx="1951123" cy="504056"/>
          </a:xfrm>
          <a:solidFill>
            <a:schemeClr val="tx1">
              <a:lumMod val="75000"/>
              <a:lumOff val="25000"/>
            </a:schemeClr>
          </a:solidFill>
        </p:grpSpPr>
        <p:sp>
          <p:nvSpPr>
            <p:cNvPr id="43" name="Rectangle 42"/>
            <p:cNvSpPr/>
            <p:nvPr/>
          </p:nvSpPr>
          <p:spPr>
            <a:xfrm>
              <a:off x="2129436" y="2758325"/>
              <a:ext cx="1569721" cy="288000"/>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grp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23" name="Diamond 22"/>
            <p:cNvSpPr/>
            <p:nvPr/>
          </p:nvSpPr>
          <p:spPr>
            <a:xfrm>
              <a:off x="1748034" y="2643770"/>
              <a:ext cx="504056" cy="50405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latinLnBrk="1"/>
              <a:endParaRPr lang="ko-KR" altLang="en-US">
                <a:solidFill>
                  <a:prstClr val="white"/>
                </a:solidFill>
              </a:endParaRPr>
            </a:p>
          </p:txBody>
        </p:sp>
      </p:grpSp>
      <p:sp>
        <p:nvSpPr>
          <p:cNvPr id="2" name="Text Placeholder 1"/>
          <p:cNvSpPr>
            <a:spLocks noGrp="1"/>
          </p:cNvSpPr>
          <p:nvPr>
            <p:ph type="body" sz="quarter" idx="10"/>
          </p:nvPr>
        </p:nvSpPr>
        <p:spPr>
          <a:xfrm>
            <a:off x="323528" y="123478"/>
            <a:ext cx="7848872" cy="576064"/>
          </a:xfrm>
        </p:spPr>
        <p:txBody>
          <a:bodyPr/>
          <a:lstStyle/>
          <a:p>
            <a:r>
              <a:rPr lang="en-US" altLang="ko-KR" dirty="0" smtClean="0">
                <a:solidFill>
                  <a:schemeClr val="accent1"/>
                </a:solidFill>
              </a:rPr>
              <a:t>What should be there : In </a:t>
            </a:r>
            <a:r>
              <a:rPr lang="en-US" altLang="ko-KR" b="1" dirty="0" smtClean="0">
                <a:solidFill>
                  <a:schemeClr val="accent1"/>
                </a:solidFill>
                <a:latin typeface="Arial Rounded MT Bold" pitchFamily="34" charset="0"/>
              </a:rPr>
              <a:t>Audiology</a:t>
            </a:r>
            <a:r>
              <a:rPr lang="en-US" altLang="ko-KR" dirty="0" smtClean="0">
                <a:solidFill>
                  <a:schemeClr val="accent1"/>
                </a:solidFill>
              </a:rPr>
              <a:t> </a:t>
            </a:r>
            <a:endParaRPr lang="ko-KR" altLang="en-US" dirty="0">
              <a:solidFill>
                <a:schemeClr val="tx1">
                  <a:lumMod val="75000"/>
                  <a:lumOff val="25000"/>
                </a:schemeClr>
              </a:solidFill>
            </a:endParaRPr>
          </a:p>
        </p:txBody>
      </p:sp>
      <p:sp>
        <p:nvSpPr>
          <p:cNvPr id="19" name="Diamond 18"/>
          <p:cNvSpPr/>
          <p:nvPr/>
        </p:nvSpPr>
        <p:spPr>
          <a:xfrm>
            <a:off x="614211" y="2577100"/>
            <a:ext cx="1735441" cy="288000"/>
          </a:xfrm>
          <a:custGeom>
            <a:avLst/>
            <a:gdLst/>
            <a:ahLst/>
            <a:cxnLst/>
            <a:rect l="l" t="t" r="r" b="b"/>
            <a:pathLst>
              <a:path w="1735441" h="288000">
                <a:moveTo>
                  <a:pt x="144000" y="0"/>
                </a:moveTo>
                <a:lnTo>
                  <a:pt x="243000" y="99000"/>
                </a:lnTo>
                <a:lnTo>
                  <a:pt x="1492441" y="99000"/>
                </a:lnTo>
                <a:lnTo>
                  <a:pt x="1591441" y="0"/>
                </a:lnTo>
                <a:lnTo>
                  <a:pt x="1735441" y="144000"/>
                </a:lnTo>
                <a:lnTo>
                  <a:pt x="1591441" y="288000"/>
                </a:lnTo>
                <a:lnTo>
                  <a:pt x="1492441" y="189000"/>
                </a:lnTo>
                <a:lnTo>
                  <a:pt x="243000" y="189000"/>
                </a:lnTo>
                <a:lnTo>
                  <a:pt x="144000" y="288000"/>
                </a:lnTo>
                <a:lnTo>
                  <a:pt x="0" y="144000"/>
                </a:lnTo>
                <a:close/>
              </a:path>
            </a:pathLst>
          </a:cu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latinLnBrk="1"/>
            <a:endParaRPr lang="ko-KR" altLang="en-US">
              <a:solidFill>
                <a:prstClr val="white"/>
              </a:solidFill>
            </a:endParaRPr>
          </a:p>
        </p:txBody>
      </p:sp>
      <p:sp>
        <p:nvSpPr>
          <p:cNvPr id="56" name="TextBox 55"/>
          <p:cNvSpPr txBox="1"/>
          <p:nvPr/>
        </p:nvSpPr>
        <p:spPr>
          <a:xfrm>
            <a:off x="7878181" y="1640155"/>
            <a:ext cx="1022991" cy="461665"/>
          </a:xfrm>
          <a:prstGeom prst="rect">
            <a:avLst/>
          </a:prstGeom>
          <a:noFill/>
        </p:spPr>
        <p:txBody>
          <a:bodyPr wrap="square" rtlCol="0" anchor="ctr">
            <a:spAutoFit/>
          </a:bodyPr>
          <a:lstStyle/>
          <a:p>
            <a:pPr algn="ctr" defTabSz="914400" latinLnBrk="1"/>
            <a:r>
              <a:rPr lang="en-US" altLang="ko-KR" sz="2400" b="1" dirty="0" smtClean="0">
                <a:solidFill>
                  <a:srgbClr val="FD2906"/>
                </a:solidFill>
                <a:cs typeface="Arial" pitchFamily="34" charset="0"/>
              </a:rPr>
              <a:t>PASS</a:t>
            </a:r>
            <a:endParaRPr lang="ko-KR" altLang="en-US" sz="2400" b="1" dirty="0">
              <a:solidFill>
                <a:srgbClr val="FD2906"/>
              </a:solidFill>
              <a:cs typeface="Arial" pitchFamily="34" charset="0"/>
            </a:endParaRPr>
          </a:p>
        </p:txBody>
      </p:sp>
      <p:sp>
        <p:nvSpPr>
          <p:cNvPr id="57" name="TextBox 56"/>
          <p:cNvSpPr txBox="1"/>
          <p:nvPr/>
        </p:nvSpPr>
        <p:spPr>
          <a:xfrm>
            <a:off x="5157172" y="1562548"/>
            <a:ext cx="1575068" cy="923330"/>
          </a:xfrm>
          <a:prstGeom prst="rect">
            <a:avLst/>
          </a:prstGeom>
          <a:noFill/>
        </p:spPr>
        <p:txBody>
          <a:bodyPr wrap="square" rtlCol="0" anchor="ctr">
            <a:spAutoFit/>
          </a:bodyPr>
          <a:lstStyle/>
          <a:p>
            <a:pPr algn="ctr" defTabSz="914400" latinLnBrk="1"/>
            <a:r>
              <a:rPr lang="en-US" altLang="ko-KR" b="1" dirty="0" smtClean="0">
                <a:solidFill>
                  <a:prstClr val="black">
                    <a:lumMod val="75000"/>
                    <a:lumOff val="25000"/>
                  </a:prstClr>
                </a:solidFill>
                <a:cs typeface="Arial" pitchFamily="34" charset="0"/>
              </a:rPr>
              <a:t>2 (b).</a:t>
            </a:r>
          </a:p>
          <a:p>
            <a:pPr algn="ctr" defTabSz="914400" latinLnBrk="1"/>
            <a:r>
              <a:rPr lang="en-US" altLang="ko-KR" b="1" dirty="0" smtClean="0">
                <a:solidFill>
                  <a:prstClr val="black">
                    <a:lumMod val="75000"/>
                    <a:lumOff val="25000"/>
                  </a:prstClr>
                </a:solidFill>
                <a:cs typeface="Arial" pitchFamily="34" charset="0"/>
              </a:rPr>
              <a:t>Assessment Exercises </a:t>
            </a:r>
            <a:endParaRPr lang="ko-KR" altLang="en-US" b="1" dirty="0">
              <a:solidFill>
                <a:prstClr val="black">
                  <a:lumMod val="75000"/>
                  <a:lumOff val="25000"/>
                </a:prstClr>
              </a:solidFill>
              <a:cs typeface="Arial" pitchFamily="34" charset="0"/>
            </a:endParaRPr>
          </a:p>
        </p:txBody>
      </p:sp>
      <p:sp>
        <p:nvSpPr>
          <p:cNvPr id="58" name="TextBox 57"/>
          <p:cNvSpPr txBox="1"/>
          <p:nvPr/>
        </p:nvSpPr>
        <p:spPr>
          <a:xfrm>
            <a:off x="3347865" y="1701046"/>
            <a:ext cx="1872208" cy="646331"/>
          </a:xfrm>
          <a:prstGeom prst="rect">
            <a:avLst/>
          </a:prstGeom>
          <a:noFill/>
        </p:spPr>
        <p:txBody>
          <a:bodyPr wrap="square" rtlCol="0" anchor="ctr">
            <a:spAutoFit/>
          </a:bodyPr>
          <a:lstStyle/>
          <a:p>
            <a:pPr algn="ctr" defTabSz="914400" latinLnBrk="1"/>
            <a:r>
              <a:rPr lang="en-US" altLang="ko-KR" b="1" dirty="0" smtClean="0">
                <a:solidFill>
                  <a:prstClr val="black">
                    <a:lumMod val="75000"/>
                    <a:lumOff val="25000"/>
                  </a:prstClr>
                </a:solidFill>
                <a:cs typeface="Arial" pitchFamily="34" charset="0"/>
              </a:rPr>
              <a:t>2 (a).</a:t>
            </a:r>
          </a:p>
          <a:p>
            <a:pPr algn="ctr" defTabSz="914400" latinLnBrk="1"/>
            <a:r>
              <a:rPr lang="en-US" altLang="ko-KR" b="1" dirty="0" smtClean="0">
                <a:solidFill>
                  <a:prstClr val="black">
                    <a:lumMod val="75000"/>
                    <a:lumOff val="25000"/>
                  </a:prstClr>
                </a:solidFill>
                <a:cs typeface="Arial" pitchFamily="34" charset="0"/>
              </a:rPr>
              <a:t>Questionnaires</a:t>
            </a:r>
            <a:endParaRPr lang="ko-KR" altLang="en-US" b="1" dirty="0">
              <a:solidFill>
                <a:prstClr val="black">
                  <a:lumMod val="75000"/>
                  <a:lumOff val="25000"/>
                </a:prstClr>
              </a:solidFill>
              <a:cs typeface="Arial" pitchFamily="34" charset="0"/>
            </a:endParaRPr>
          </a:p>
        </p:txBody>
      </p:sp>
      <p:sp>
        <p:nvSpPr>
          <p:cNvPr id="59" name="TextBox 58"/>
          <p:cNvSpPr txBox="1"/>
          <p:nvPr/>
        </p:nvSpPr>
        <p:spPr>
          <a:xfrm>
            <a:off x="1830722" y="1642904"/>
            <a:ext cx="1566264" cy="923330"/>
          </a:xfrm>
          <a:prstGeom prst="rect">
            <a:avLst/>
          </a:prstGeom>
          <a:noFill/>
        </p:spPr>
        <p:txBody>
          <a:bodyPr wrap="square" rtlCol="0" anchor="ctr">
            <a:spAutoFit/>
          </a:bodyPr>
          <a:lstStyle/>
          <a:p>
            <a:pPr algn="ctr" defTabSz="914400" latinLnBrk="1"/>
            <a:r>
              <a:rPr lang="en-US" altLang="ko-KR" b="1" dirty="0" smtClean="0">
                <a:solidFill>
                  <a:prstClr val="black">
                    <a:lumMod val="75000"/>
                    <a:lumOff val="25000"/>
                  </a:prstClr>
                </a:solidFill>
                <a:cs typeface="Arial" pitchFamily="34" charset="0"/>
              </a:rPr>
              <a:t>2. </a:t>
            </a:r>
          </a:p>
          <a:p>
            <a:pPr algn="ctr" defTabSz="914400" latinLnBrk="1"/>
            <a:r>
              <a:rPr lang="en-US" altLang="ko-KR" b="1" dirty="0" smtClean="0">
                <a:solidFill>
                  <a:prstClr val="black">
                    <a:lumMod val="75000"/>
                    <a:lumOff val="25000"/>
                  </a:prstClr>
                </a:solidFill>
                <a:cs typeface="Arial" pitchFamily="34" charset="0"/>
              </a:rPr>
              <a:t>Vestibular Assessment</a:t>
            </a:r>
            <a:endParaRPr lang="ko-KR" altLang="en-US" b="1" dirty="0">
              <a:solidFill>
                <a:prstClr val="black">
                  <a:lumMod val="75000"/>
                  <a:lumOff val="25000"/>
                </a:prstClr>
              </a:solidFill>
              <a:cs typeface="Arial" pitchFamily="34" charset="0"/>
            </a:endParaRPr>
          </a:p>
        </p:txBody>
      </p:sp>
      <p:sp>
        <p:nvSpPr>
          <p:cNvPr id="31" name="TextBox 30"/>
          <p:cNvSpPr txBox="1"/>
          <p:nvPr/>
        </p:nvSpPr>
        <p:spPr>
          <a:xfrm>
            <a:off x="467544" y="1661860"/>
            <a:ext cx="1152128" cy="923330"/>
          </a:xfrm>
          <a:prstGeom prst="rect">
            <a:avLst/>
          </a:prstGeom>
          <a:noFill/>
        </p:spPr>
        <p:txBody>
          <a:bodyPr wrap="square" rtlCol="0" anchor="ctr">
            <a:spAutoFit/>
          </a:bodyPr>
          <a:lstStyle/>
          <a:p>
            <a:pPr algn="ctr" defTabSz="914400" latinLnBrk="1"/>
            <a:r>
              <a:rPr lang="en-US" altLang="ko-KR" b="1" dirty="0" smtClean="0">
                <a:solidFill>
                  <a:prstClr val="black">
                    <a:lumMod val="75000"/>
                    <a:lumOff val="25000"/>
                  </a:prstClr>
                </a:solidFill>
                <a:cs typeface="Arial" pitchFamily="34" charset="0"/>
              </a:rPr>
              <a:t>1. Hearing Checkup</a:t>
            </a:r>
            <a:endParaRPr lang="ko-KR" altLang="en-US" b="1" dirty="0">
              <a:solidFill>
                <a:prstClr val="black">
                  <a:lumMod val="75000"/>
                  <a:lumOff val="25000"/>
                </a:prstClr>
              </a:solidFill>
              <a:cs typeface="Arial" pitchFamily="34" charset="0"/>
            </a:endParaRPr>
          </a:p>
        </p:txBody>
      </p:sp>
      <p:sp>
        <p:nvSpPr>
          <p:cNvPr id="32" name="Rectangle 42"/>
          <p:cNvSpPr/>
          <p:nvPr/>
        </p:nvSpPr>
        <p:spPr>
          <a:xfrm>
            <a:off x="7034727" y="1995718"/>
            <a:ext cx="1569721" cy="288000"/>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solidFill>
            <a:schemeClr val="tx1">
              <a:lumMod val="75000"/>
              <a:lumOff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3" name="Rectangle 42"/>
          <p:cNvSpPr/>
          <p:nvPr/>
        </p:nvSpPr>
        <p:spPr>
          <a:xfrm rot="16200000">
            <a:off x="6837119" y="2294505"/>
            <a:ext cx="565191" cy="287999"/>
          </a:xfrm>
          <a:custGeom>
            <a:avLst/>
            <a:gdLst/>
            <a:ahLst/>
            <a:cxnLst/>
            <a:rect l="l" t="t" r="r" b="b"/>
            <a:pathLst>
              <a:path w="1569721" h="288000">
                <a:moveTo>
                  <a:pt x="1425721" y="0"/>
                </a:moveTo>
                <a:lnTo>
                  <a:pt x="1569721" y="144000"/>
                </a:lnTo>
                <a:lnTo>
                  <a:pt x="1425721" y="288000"/>
                </a:lnTo>
                <a:lnTo>
                  <a:pt x="1326721" y="189000"/>
                </a:lnTo>
                <a:lnTo>
                  <a:pt x="0" y="189000"/>
                </a:lnTo>
                <a:lnTo>
                  <a:pt x="0" y="99000"/>
                </a:lnTo>
                <a:lnTo>
                  <a:pt x="1326721" y="99000"/>
                </a:lnTo>
                <a:close/>
              </a:path>
            </a:pathLst>
          </a:custGeom>
          <a:solidFill>
            <a:schemeClr val="tx1">
              <a:lumMod val="75000"/>
              <a:lumOff val="2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latinLnBrk="1"/>
            <a:endParaRPr lang="ko-KR" altLang="en-US">
              <a:solidFill>
                <a:prstClr val="white"/>
              </a:solidFill>
            </a:endParaRPr>
          </a:p>
        </p:txBody>
      </p:sp>
      <p:sp>
        <p:nvSpPr>
          <p:cNvPr id="34" name="TextBox 33"/>
          <p:cNvSpPr txBox="1"/>
          <p:nvPr/>
        </p:nvSpPr>
        <p:spPr>
          <a:xfrm>
            <a:off x="7878181" y="2946758"/>
            <a:ext cx="1022991" cy="461665"/>
          </a:xfrm>
          <a:prstGeom prst="rect">
            <a:avLst/>
          </a:prstGeom>
          <a:noFill/>
        </p:spPr>
        <p:txBody>
          <a:bodyPr wrap="square" rtlCol="0" anchor="ctr">
            <a:spAutoFit/>
          </a:bodyPr>
          <a:lstStyle/>
          <a:p>
            <a:pPr algn="ctr" defTabSz="914400" latinLnBrk="1"/>
            <a:r>
              <a:rPr lang="en-US" altLang="ko-KR" sz="2400" b="1" dirty="0" smtClean="0">
                <a:solidFill>
                  <a:srgbClr val="FD2906"/>
                </a:solidFill>
                <a:cs typeface="Arial" pitchFamily="34" charset="0"/>
              </a:rPr>
              <a:t>FAIL</a:t>
            </a:r>
            <a:endParaRPr lang="ko-KR" altLang="en-US" sz="2400" b="1" dirty="0">
              <a:solidFill>
                <a:srgbClr val="FD2906"/>
              </a:solidFill>
              <a:cs typeface="Arial" pitchFamily="34" charset="0"/>
            </a:endParaRPr>
          </a:p>
        </p:txBody>
      </p:sp>
      <p:sp>
        <p:nvSpPr>
          <p:cNvPr id="3" name="TextBox 2"/>
          <p:cNvSpPr txBox="1"/>
          <p:nvPr/>
        </p:nvSpPr>
        <p:spPr>
          <a:xfrm>
            <a:off x="467544" y="3507854"/>
            <a:ext cx="8150621" cy="369332"/>
          </a:xfrm>
          <a:prstGeom prst="rect">
            <a:avLst/>
          </a:prstGeom>
          <a:noFill/>
        </p:spPr>
        <p:txBody>
          <a:bodyPr wrap="square" rtlCol="0">
            <a:spAutoFit/>
          </a:bodyPr>
          <a:lstStyle/>
          <a:p>
            <a:r>
              <a:rPr lang="en-US" dirty="0" smtClean="0">
                <a:latin typeface="Arial Rounded MT Bold" pitchFamily="34" charset="0"/>
              </a:rPr>
              <a:t>Hierarchical steps involving the complete test for Hearing and balance</a:t>
            </a:r>
            <a:endParaRPr lang="en-IN" dirty="0">
              <a:latin typeface="Arial Rounded MT Bold" pitchFamily="34" charset="0"/>
            </a:endParaRPr>
          </a:p>
        </p:txBody>
      </p:sp>
      <p:cxnSp>
        <p:nvCxnSpPr>
          <p:cNvPr id="5" name="Straight Arrow Connector 4"/>
          <p:cNvCxnSpPr/>
          <p:nvPr/>
        </p:nvCxnSpPr>
        <p:spPr>
          <a:xfrm>
            <a:off x="467544" y="4083918"/>
            <a:ext cx="8150621"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69795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accent1"/>
                </a:solidFill>
              </a:rPr>
              <a:t>Pass/Fail Criteria for Rehab :</a:t>
            </a:r>
            <a:endParaRPr lang="ko-KR" altLang="en-US" dirty="0">
              <a:solidFill>
                <a:schemeClr val="tx1">
                  <a:lumMod val="75000"/>
                  <a:lumOff val="25000"/>
                </a:schemeClr>
              </a:solidFill>
            </a:endParaRPr>
          </a:p>
        </p:txBody>
      </p:sp>
      <p:sp>
        <p:nvSpPr>
          <p:cNvPr id="95" name="Round Same Side Corner Rectangle 8"/>
          <p:cNvSpPr/>
          <p:nvPr/>
        </p:nvSpPr>
        <p:spPr>
          <a:xfrm>
            <a:off x="970458" y="1344165"/>
            <a:ext cx="780646" cy="205602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02" name="TextBox 101"/>
          <p:cNvSpPr txBox="1"/>
          <p:nvPr/>
        </p:nvSpPr>
        <p:spPr>
          <a:xfrm>
            <a:off x="1975786" y="1425795"/>
            <a:ext cx="1814086" cy="830997"/>
          </a:xfrm>
          <a:prstGeom prst="rect">
            <a:avLst/>
          </a:prstGeom>
          <a:noFill/>
        </p:spPr>
        <p:txBody>
          <a:bodyPr wrap="none" rtlCol="0">
            <a:spAutoFit/>
          </a:bodyPr>
          <a:lstStyle/>
          <a:p>
            <a:r>
              <a:rPr lang="en-US" altLang="ko-KR" sz="4800" b="1" dirty="0" smtClean="0">
                <a:solidFill>
                  <a:schemeClr val="tx1">
                    <a:lumMod val="75000"/>
                    <a:lumOff val="25000"/>
                  </a:schemeClr>
                </a:solidFill>
                <a:cs typeface="Arial" pitchFamily="34" charset="0"/>
              </a:rPr>
              <a:t>PASS</a:t>
            </a:r>
            <a:endParaRPr lang="ko-KR" altLang="en-US" sz="2800" b="1" dirty="0">
              <a:solidFill>
                <a:schemeClr val="tx1">
                  <a:lumMod val="75000"/>
                  <a:lumOff val="25000"/>
                </a:schemeClr>
              </a:solidFill>
              <a:cs typeface="Arial" pitchFamily="34" charset="0"/>
            </a:endParaRPr>
          </a:p>
        </p:txBody>
      </p:sp>
      <p:sp>
        <p:nvSpPr>
          <p:cNvPr id="103" name="TextBox 102"/>
          <p:cNvSpPr txBox="1"/>
          <p:nvPr/>
        </p:nvSpPr>
        <p:spPr>
          <a:xfrm>
            <a:off x="5652120" y="1425795"/>
            <a:ext cx="1519647" cy="830997"/>
          </a:xfrm>
          <a:prstGeom prst="rect">
            <a:avLst/>
          </a:prstGeom>
          <a:noFill/>
        </p:spPr>
        <p:txBody>
          <a:bodyPr wrap="none" rtlCol="0">
            <a:spAutoFit/>
          </a:bodyPr>
          <a:lstStyle/>
          <a:p>
            <a:r>
              <a:rPr lang="en-US" altLang="ko-KR" sz="4800" b="1" dirty="0" smtClean="0">
                <a:solidFill>
                  <a:schemeClr val="accent1"/>
                </a:solidFill>
                <a:cs typeface="Arial" pitchFamily="34" charset="0"/>
              </a:rPr>
              <a:t>FAIL</a:t>
            </a:r>
            <a:endParaRPr lang="ko-KR" altLang="en-US" sz="2800" b="1" dirty="0">
              <a:solidFill>
                <a:schemeClr val="accent1"/>
              </a:solidFill>
              <a:cs typeface="Arial" pitchFamily="34" charset="0"/>
            </a:endParaRPr>
          </a:p>
        </p:txBody>
      </p:sp>
      <p:sp>
        <p:nvSpPr>
          <p:cNvPr id="106" name="TextBox 105"/>
          <p:cNvSpPr txBox="1"/>
          <p:nvPr/>
        </p:nvSpPr>
        <p:spPr>
          <a:xfrm>
            <a:off x="1975786" y="2171956"/>
            <a:ext cx="2597036" cy="646331"/>
          </a:xfrm>
          <a:prstGeom prst="rect">
            <a:avLst/>
          </a:prstGeom>
          <a:noFill/>
        </p:spPr>
        <p:txBody>
          <a:bodyPr wrap="square" rtlCol="0">
            <a:spAutoFit/>
          </a:bodyPr>
          <a:lstStyle/>
          <a:p>
            <a:r>
              <a:rPr lang="en-US" altLang="ko-KR" b="1" dirty="0" smtClean="0">
                <a:solidFill>
                  <a:schemeClr val="tx1">
                    <a:lumMod val="75000"/>
                    <a:lumOff val="25000"/>
                  </a:schemeClr>
                </a:solidFill>
                <a:cs typeface="Arial" pitchFamily="34" charset="0"/>
              </a:rPr>
              <a:t>Training for Pre-post Flight missions</a:t>
            </a:r>
            <a:endParaRPr lang="ko-KR" altLang="en-US" b="1" dirty="0">
              <a:solidFill>
                <a:schemeClr val="tx1">
                  <a:lumMod val="75000"/>
                  <a:lumOff val="25000"/>
                </a:schemeClr>
              </a:solidFill>
              <a:cs typeface="Arial" pitchFamily="34" charset="0"/>
            </a:endParaRPr>
          </a:p>
        </p:txBody>
      </p:sp>
      <p:sp>
        <p:nvSpPr>
          <p:cNvPr id="109" name="TextBox 108"/>
          <p:cNvSpPr txBox="1"/>
          <p:nvPr/>
        </p:nvSpPr>
        <p:spPr>
          <a:xfrm>
            <a:off x="4705183" y="2171956"/>
            <a:ext cx="2457496" cy="1600438"/>
          </a:xfrm>
          <a:prstGeom prst="rect">
            <a:avLst/>
          </a:prstGeom>
          <a:noFill/>
        </p:spPr>
        <p:txBody>
          <a:bodyPr wrap="square" rtlCol="0">
            <a:spAutoFit/>
          </a:bodyPr>
          <a:lstStyle/>
          <a:p>
            <a:pPr marL="171450" indent="-171450" algn="r">
              <a:buFont typeface="Wingdings" pitchFamily="2" charset="2"/>
              <a:buChar char="ü"/>
            </a:pPr>
            <a:r>
              <a:rPr lang="en-US" altLang="ko-KR" sz="1400" b="1" dirty="0" smtClean="0">
                <a:solidFill>
                  <a:schemeClr val="tx1">
                    <a:lumMod val="75000"/>
                    <a:lumOff val="25000"/>
                  </a:schemeClr>
                </a:solidFill>
                <a:cs typeface="Arial" pitchFamily="34" charset="0"/>
              </a:rPr>
              <a:t>Rehabilitation Measures</a:t>
            </a:r>
            <a:endParaRPr lang="en-US" altLang="ko-KR" sz="1400" b="1" dirty="0">
              <a:solidFill>
                <a:schemeClr val="tx1">
                  <a:lumMod val="75000"/>
                  <a:lumOff val="25000"/>
                </a:schemeClr>
              </a:solidFill>
              <a:cs typeface="Arial" pitchFamily="34" charset="0"/>
            </a:endParaRPr>
          </a:p>
          <a:p>
            <a:pPr marL="171450" indent="-171450" algn="r">
              <a:buFont typeface="Wingdings" pitchFamily="2" charset="2"/>
              <a:buChar char="ü"/>
            </a:pPr>
            <a:r>
              <a:rPr lang="en-US" altLang="ko-KR" sz="1400" b="1" dirty="0" smtClean="0">
                <a:solidFill>
                  <a:schemeClr val="tx1">
                    <a:lumMod val="75000"/>
                    <a:lumOff val="25000"/>
                  </a:schemeClr>
                </a:solidFill>
                <a:cs typeface="Arial" pitchFamily="34" charset="0"/>
              </a:rPr>
              <a:t>Compensatory Trainings</a:t>
            </a:r>
          </a:p>
          <a:p>
            <a:pPr marL="171450" indent="-171450" algn="r">
              <a:buFont typeface="Wingdings" pitchFamily="2" charset="2"/>
              <a:buChar char="ü"/>
            </a:pPr>
            <a:r>
              <a:rPr lang="en-US" altLang="ko-KR" sz="1400" b="1" dirty="0" smtClean="0">
                <a:solidFill>
                  <a:schemeClr val="tx1">
                    <a:lumMod val="75000"/>
                    <a:lumOff val="25000"/>
                  </a:schemeClr>
                </a:solidFill>
                <a:cs typeface="Arial" pitchFamily="34" charset="0"/>
              </a:rPr>
              <a:t>Adaptive Trainings</a:t>
            </a:r>
          </a:p>
          <a:p>
            <a:pPr marL="171450" indent="-171450" algn="r">
              <a:buFont typeface="Wingdings" pitchFamily="2" charset="2"/>
              <a:buChar char="ü"/>
            </a:pPr>
            <a:r>
              <a:rPr lang="en-US" altLang="ko-KR" sz="1400" b="1" dirty="0" smtClean="0">
                <a:solidFill>
                  <a:schemeClr val="tx1">
                    <a:lumMod val="75000"/>
                    <a:lumOff val="25000"/>
                  </a:schemeClr>
                </a:solidFill>
                <a:cs typeface="Arial" pitchFamily="34" charset="0"/>
              </a:rPr>
              <a:t>Reinforcement and rewards</a:t>
            </a:r>
          </a:p>
          <a:p>
            <a:pPr marL="171450" indent="-171450" algn="r">
              <a:buFont typeface="Wingdings" pitchFamily="2" charset="2"/>
              <a:buChar char="ü"/>
            </a:pPr>
            <a:r>
              <a:rPr lang="en-US" altLang="ko-KR" sz="1400" b="1" dirty="0" smtClean="0">
                <a:solidFill>
                  <a:schemeClr val="tx1">
                    <a:lumMod val="75000"/>
                    <a:lumOff val="25000"/>
                  </a:schemeClr>
                </a:solidFill>
                <a:cs typeface="Arial" pitchFamily="34" charset="0"/>
              </a:rPr>
              <a:t>Pre-Post Flight missions</a:t>
            </a:r>
          </a:p>
          <a:p>
            <a:pPr marL="171450" indent="-171450" algn="r">
              <a:buFont typeface="Wingdings" pitchFamily="2" charset="2"/>
              <a:buChar char="ü"/>
            </a:pPr>
            <a:endParaRPr lang="en-US" altLang="ko-KR" sz="1400" b="1" dirty="0" smtClean="0">
              <a:solidFill>
                <a:schemeClr val="tx1">
                  <a:lumMod val="75000"/>
                  <a:lumOff val="25000"/>
                </a:schemeClr>
              </a:solidFill>
              <a:cs typeface="Arial" pitchFamily="34" charset="0"/>
            </a:endParaRPr>
          </a:p>
        </p:txBody>
      </p:sp>
      <p:sp>
        <p:nvSpPr>
          <p:cNvPr id="110" name="TextBox 109"/>
          <p:cNvSpPr txBox="1"/>
          <p:nvPr/>
        </p:nvSpPr>
        <p:spPr>
          <a:xfrm>
            <a:off x="1232831" y="3615884"/>
            <a:ext cx="6679982" cy="646331"/>
          </a:xfrm>
          <a:prstGeom prst="rect">
            <a:avLst/>
          </a:prstGeom>
          <a:noFill/>
        </p:spPr>
        <p:txBody>
          <a:bodyPr wrap="square" rtlCol="0">
            <a:spAutoFit/>
          </a:bodyPr>
          <a:lstStyle/>
          <a:p>
            <a:pPr algn="ctr"/>
            <a:r>
              <a:rPr lang="en-US" altLang="ko-KR" dirty="0" smtClean="0">
                <a:solidFill>
                  <a:schemeClr val="tx1">
                    <a:lumMod val="75000"/>
                    <a:lumOff val="25000"/>
                  </a:schemeClr>
                </a:solidFill>
                <a:cs typeface="Arial" pitchFamily="34" charset="0"/>
              </a:rPr>
              <a:t>In order to reduce the vestibular Issues  following steps should be taken with the Therapeutic Training Instruments.</a:t>
            </a:r>
            <a:endParaRPr lang="en-US" altLang="ko-KR" dirty="0">
              <a:solidFill>
                <a:schemeClr val="tx1">
                  <a:lumMod val="75000"/>
                  <a:lumOff val="25000"/>
                </a:schemeClr>
              </a:solidFill>
              <a:cs typeface="Arial" pitchFamily="34" charset="0"/>
            </a:endParaRPr>
          </a:p>
        </p:txBody>
      </p:sp>
      <p:grpSp>
        <p:nvGrpSpPr>
          <p:cNvPr id="29" name="그룹 28">
            <a:extLst>
              <a:ext uri="{FF2B5EF4-FFF2-40B4-BE49-F238E27FC236}">
                <a16:creationId xmlns:a16="http://schemas.microsoft.com/office/drawing/2014/main" xmlns="" id="{0245395C-789D-4717-8932-7D48996CBDAD}"/>
              </a:ext>
            </a:extLst>
          </p:cNvPr>
          <p:cNvGrpSpPr/>
          <p:nvPr/>
        </p:nvGrpSpPr>
        <p:grpSpPr>
          <a:xfrm>
            <a:off x="-15505" y="4319285"/>
            <a:ext cx="9159682" cy="571727"/>
            <a:chOff x="-15505" y="4319285"/>
            <a:chExt cx="9159682" cy="571727"/>
          </a:xfrm>
        </p:grpSpPr>
        <p:grpSp>
          <p:nvGrpSpPr>
            <p:cNvPr id="25" name="그룹 24">
              <a:extLst>
                <a:ext uri="{FF2B5EF4-FFF2-40B4-BE49-F238E27FC236}">
                  <a16:creationId xmlns:a16="http://schemas.microsoft.com/office/drawing/2014/main" xmlns="" id="{D5AD6D14-B100-499D-8B60-CA8BC17042A9}"/>
                </a:ext>
              </a:extLst>
            </p:cNvPr>
            <p:cNvGrpSpPr/>
            <p:nvPr/>
          </p:nvGrpSpPr>
          <p:grpSpPr>
            <a:xfrm>
              <a:off x="613048" y="4319285"/>
              <a:ext cx="974361" cy="571351"/>
              <a:chOff x="613048" y="4319285"/>
              <a:chExt cx="974361" cy="571351"/>
            </a:xfrm>
          </p:grpSpPr>
          <p:grpSp>
            <p:nvGrpSpPr>
              <p:cNvPr id="21" name="Group 20"/>
              <p:cNvGrpSpPr/>
              <p:nvPr/>
            </p:nvGrpSpPr>
            <p:grpSpPr>
              <a:xfrm>
                <a:off x="706540" y="4319285"/>
                <a:ext cx="779303" cy="554905"/>
                <a:chOff x="2591401" y="2396191"/>
                <a:chExt cx="1497408" cy="1152000"/>
              </a:xfrm>
              <a:solidFill>
                <a:srgbClr val="FD2906"/>
              </a:solidFill>
            </p:grpSpPr>
            <p:sp>
              <p:nvSpPr>
                <p:cNvPr id="8" name="Rectangle 7"/>
                <p:cNvSpPr/>
                <p:nvPr/>
              </p:nvSpPr>
              <p:spPr>
                <a:xfrm>
                  <a:off x="2938788" y="2486895"/>
                  <a:ext cx="107860" cy="9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a:off x="3286174" y="2396191"/>
                  <a:ext cx="10786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Rectangle 11"/>
                <p:cNvSpPr/>
                <p:nvPr/>
              </p:nvSpPr>
              <p:spPr>
                <a:xfrm>
                  <a:off x="3633563" y="2484497"/>
                  <a:ext cx="107860" cy="104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2"/>
                <p:cNvSpPr/>
                <p:nvPr/>
              </p:nvSpPr>
              <p:spPr>
                <a:xfrm>
                  <a:off x="3980949" y="2728362"/>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Rectangle 13"/>
                <p:cNvSpPr/>
                <p:nvPr/>
              </p:nvSpPr>
              <p:spPr>
                <a:xfrm>
                  <a:off x="2591401" y="2751549"/>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4" name="Diamond 3"/>
              <p:cNvSpPr/>
              <p:nvPr/>
            </p:nvSpPr>
            <p:spPr>
              <a:xfrm>
                <a:off x="613048"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4" name="그룹 23">
              <a:extLst>
                <a:ext uri="{FF2B5EF4-FFF2-40B4-BE49-F238E27FC236}">
                  <a16:creationId xmlns:a16="http://schemas.microsoft.com/office/drawing/2014/main" xmlns="" id="{4DC2064A-855E-4912-9ECC-145254D95233}"/>
                </a:ext>
              </a:extLst>
            </p:cNvPr>
            <p:cNvGrpSpPr/>
            <p:nvPr/>
          </p:nvGrpSpPr>
          <p:grpSpPr>
            <a:xfrm>
              <a:off x="1587009" y="4376868"/>
              <a:ext cx="974361" cy="456192"/>
              <a:chOff x="1587009" y="4376868"/>
              <a:chExt cx="974361" cy="456192"/>
            </a:xfrm>
          </p:grpSpPr>
          <p:grpSp>
            <p:nvGrpSpPr>
              <p:cNvPr id="7" name="Group 6"/>
              <p:cNvGrpSpPr/>
              <p:nvPr/>
            </p:nvGrpSpPr>
            <p:grpSpPr>
              <a:xfrm>
                <a:off x="1705071" y="4376868"/>
                <a:ext cx="779303" cy="449655"/>
                <a:chOff x="4510050" y="2532515"/>
                <a:chExt cx="1497408" cy="864000"/>
              </a:xfrm>
              <a:solidFill>
                <a:srgbClr val="FD2906"/>
              </a:solidFill>
            </p:grpSpPr>
            <p:sp>
              <p:nvSpPr>
                <p:cNvPr id="16" name="Rectangle 15"/>
                <p:cNvSpPr/>
                <p:nvPr/>
              </p:nvSpPr>
              <p:spPr>
                <a:xfrm>
                  <a:off x="4857437" y="2618868"/>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Rectangle 16"/>
                <p:cNvSpPr/>
                <p:nvPr/>
              </p:nvSpPr>
              <p:spPr>
                <a:xfrm>
                  <a:off x="5204823" y="2532515"/>
                  <a:ext cx="107860"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Rectangle 17"/>
                <p:cNvSpPr/>
                <p:nvPr/>
              </p:nvSpPr>
              <p:spPr>
                <a:xfrm>
                  <a:off x="5552212" y="2632683"/>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Rectangle 18"/>
                <p:cNvSpPr/>
                <p:nvPr/>
              </p:nvSpPr>
              <p:spPr>
                <a:xfrm>
                  <a:off x="5899598" y="2820721"/>
                  <a:ext cx="10786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Rectangle 19"/>
                <p:cNvSpPr/>
                <p:nvPr/>
              </p:nvSpPr>
              <p:spPr>
                <a:xfrm>
                  <a:off x="4510050" y="2785392"/>
                  <a:ext cx="107860" cy="4267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5" name="Diamond 3"/>
              <p:cNvSpPr/>
              <p:nvPr/>
            </p:nvSpPr>
            <p:spPr>
              <a:xfrm>
                <a:off x="1587009"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3" name="그룹 22">
              <a:extLst>
                <a:ext uri="{FF2B5EF4-FFF2-40B4-BE49-F238E27FC236}">
                  <a16:creationId xmlns:a16="http://schemas.microsoft.com/office/drawing/2014/main" xmlns="" id="{87AB9212-FFA3-4DF9-B90A-0421E4D7FEC5}"/>
                </a:ext>
              </a:extLst>
            </p:cNvPr>
            <p:cNvGrpSpPr/>
            <p:nvPr/>
          </p:nvGrpSpPr>
          <p:grpSpPr>
            <a:xfrm>
              <a:off x="2584302" y="4319285"/>
              <a:ext cx="974361" cy="571351"/>
              <a:chOff x="2584302" y="4319285"/>
              <a:chExt cx="974361" cy="571351"/>
            </a:xfrm>
          </p:grpSpPr>
          <p:grpSp>
            <p:nvGrpSpPr>
              <p:cNvPr id="32" name="Group 31"/>
              <p:cNvGrpSpPr/>
              <p:nvPr/>
            </p:nvGrpSpPr>
            <p:grpSpPr>
              <a:xfrm>
                <a:off x="2677794" y="4319285"/>
                <a:ext cx="779303" cy="554905"/>
                <a:chOff x="2591401" y="2396191"/>
                <a:chExt cx="1497408" cy="1152000"/>
              </a:xfrm>
              <a:solidFill>
                <a:srgbClr val="FD2906"/>
              </a:solidFill>
            </p:grpSpPr>
            <p:sp>
              <p:nvSpPr>
                <p:cNvPr id="34" name="Rectangle 33"/>
                <p:cNvSpPr/>
                <p:nvPr/>
              </p:nvSpPr>
              <p:spPr>
                <a:xfrm>
                  <a:off x="2938788" y="2486895"/>
                  <a:ext cx="107860" cy="9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Rectangle 34"/>
                <p:cNvSpPr/>
                <p:nvPr/>
              </p:nvSpPr>
              <p:spPr>
                <a:xfrm>
                  <a:off x="3286174" y="2396191"/>
                  <a:ext cx="10786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Rectangle 35"/>
                <p:cNvSpPr/>
                <p:nvPr/>
              </p:nvSpPr>
              <p:spPr>
                <a:xfrm>
                  <a:off x="3633563" y="2484497"/>
                  <a:ext cx="107860" cy="104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Rectangle 36"/>
                <p:cNvSpPr/>
                <p:nvPr/>
              </p:nvSpPr>
              <p:spPr>
                <a:xfrm>
                  <a:off x="3980949" y="2728362"/>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Rectangle 37"/>
                <p:cNvSpPr/>
                <p:nvPr/>
              </p:nvSpPr>
              <p:spPr>
                <a:xfrm>
                  <a:off x="2591401" y="2751549"/>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33" name="Diamond 3"/>
              <p:cNvSpPr/>
              <p:nvPr/>
            </p:nvSpPr>
            <p:spPr>
              <a:xfrm>
                <a:off x="2584302"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2" name="그룹 21">
              <a:extLst>
                <a:ext uri="{FF2B5EF4-FFF2-40B4-BE49-F238E27FC236}">
                  <a16:creationId xmlns:a16="http://schemas.microsoft.com/office/drawing/2014/main" xmlns="" id="{9984D4D0-5E59-407F-ADFB-A0CB2687CDF3}"/>
                </a:ext>
              </a:extLst>
            </p:cNvPr>
            <p:cNvGrpSpPr/>
            <p:nvPr/>
          </p:nvGrpSpPr>
          <p:grpSpPr>
            <a:xfrm>
              <a:off x="3558263" y="4376868"/>
              <a:ext cx="974361" cy="456192"/>
              <a:chOff x="3558263" y="4376868"/>
              <a:chExt cx="974361" cy="456192"/>
            </a:xfrm>
          </p:grpSpPr>
          <p:grpSp>
            <p:nvGrpSpPr>
              <p:cNvPr id="40" name="Group 39"/>
              <p:cNvGrpSpPr/>
              <p:nvPr/>
            </p:nvGrpSpPr>
            <p:grpSpPr>
              <a:xfrm>
                <a:off x="3676325" y="4376868"/>
                <a:ext cx="779303" cy="449655"/>
                <a:chOff x="4510050" y="2532515"/>
                <a:chExt cx="1497408" cy="864000"/>
              </a:xfrm>
              <a:solidFill>
                <a:srgbClr val="FD2906"/>
              </a:solidFill>
            </p:grpSpPr>
            <p:sp>
              <p:nvSpPr>
                <p:cNvPr id="42" name="Rectangle 41"/>
                <p:cNvSpPr/>
                <p:nvPr/>
              </p:nvSpPr>
              <p:spPr>
                <a:xfrm>
                  <a:off x="4857437" y="2618868"/>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Rectangle 42"/>
                <p:cNvSpPr/>
                <p:nvPr/>
              </p:nvSpPr>
              <p:spPr>
                <a:xfrm>
                  <a:off x="5204823" y="2532515"/>
                  <a:ext cx="107860"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Rectangle 43"/>
                <p:cNvSpPr/>
                <p:nvPr/>
              </p:nvSpPr>
              <p:spPr>
                <a:xfrm>
                  <a:off x="5552212" y="2632683"/>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5" name="Rectangle 44"/>
                <p:cNvSpPr/>
                <p:nvPr/>
              </p:nvSpPr>
              <p:spPr>
                <a:xfrm>
                  <a:off x="5899598" y="2820721"/>
                  <a:ext cx="10786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6" name="Rectangle 45"/>
                <p:cNvSpPr/>
                <p:nvPr/>
              </p:nvSpPr>
              <p:spPr>
                <a:xfrm>
                  <a:off x="4510050" y="2785392"/>
                  <a:ext cx="107860" cy="4267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41" name="Diamond 3"/>
              <p:cNvSpPr/>
              <p:nvPr/>
            </p:nvSpPr>
            <p:spPr>
              <a:xfrm>
                <a:off x="3558263"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그룹 10">
              <a:extLst>
                <a:ext uri="{FF2B5EF4-FFF2-40B4-BE49-F238E27FC236}">
                  <a16:creationId xmlns:a16="http://schemas.microsoft.com/office/drawing/2014/main" xmlns="" id="{4E01ED0A-6189-4C36-ACB2-6158F0E2BC32}"/>
                </a:ext>
              </a:extLst>
            </p:cNvPr>
            <p:cNvGrpSpPr/>
            <p:nvPr/>
          </p:nvGrpSpPr>
          <p:grpSpPr>
            <a:xfrm>
              <a:off x="4555556" y="4319285"/>
              <a:ext cx="974361" cy="571351"/>
              <a:chOff x="4555556" y="4319285"/>
              <a:chExt cx="974361" cy="571351"/>
            </a:xfrm>
          </p:grpSpPr>
          <p:grpSp>
            <p:nvGrpSpPr>
              <p:cNvPr id="48" name="Group 47"/>
              <p:cNvGrpSpPr/>
              <p:nvPr/>
            </p:nvGrpSpPr>
            <p:grpSpPr>
              <a:xfrm>
                <a:off x="4649048" y="4319285"/>
                <a:ext cx="779303" cy="554905"/>
                <a:chOff x="2591401" y="2396191"/>
                <a:chExt cx="1497408" cy="1152000"/>
              </a:xfrm>
              <a:solidFill>
                <a:srgbClr val="FD2906"/>
              </a:solidFill>
            </p:grpSpPr>
            <p:sp>
              <p:nvSpPr>
                <p:cNvPr id="50" name="Rectangle 49"/>
                <p:cNvSpPr/>
                <p:nvPr/>
              </p:nvSpPr>
              <p:spPr>
                <a:xfrm>
                  <a:off x="2938788" y="2486895"/>
                  <a:ext cx="107860" cy="9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1" name="Rectangle 50"/>
                <p:cNvSpPr/>
                <p:nvPr/>
              </p:nvSpPr>
              <p:spPr>
                <a:xfrm>
                  <a:off x="3286174" y="2396191"/>
                  <a:ext cx="10786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2" name="Rectangle 51"/>
                <p:cNvSpPr/>
                <p:nvPr/>
              </p:nvSpPr>
              <p:spPr>
                <a:xfrm>
                  <a:off x="3633563" y="2484497"/>
                  <a:ext cx="107860" cy="104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3" name="Rectangle 52"/>
                <p:cNvSpPr/>
                <p:nvPr/>
              </p:nvSpPr>
              <p:spPr>
                <a:xfrm>
                  <a:off x="3980949" y="2728362"/>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Rectangle 53"/>
                <p:cNvSpPr/>
                <p:nvPr/>
              </p:nvSpPr>
              <p:spPr>
                <a:xfrm>
                  <a:off x="2591401" y="2751549"/>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49" name="Diamond 3"/>
              <p:cNvSpPr/>
              <p:nvPr/>
            </p:nvSpPr>
            <p:spPr>
              <a:xfrm>
                <a:off x="4555556"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9" name="그룹 8">
              <a:extLst>
                <a:ext uri="{FF2B5EF4-FFF2-40B4-BE49-F238E27FC236}">
                  <a16:creationId xmlns:a16="http://schemas.microsoft.com/office/drawing/2014/main" xmlns="" id="{9FF5418D-E9C4-4D2C-9436-770176EC0C24}"/>
                </a:ext>
              </a:extLst>
            </p:cNvPr>
            <p:cNvGrpSpPr/>
            <p:nvPr/>
          </p:nvGrpSpPr>
          <p:grpSpPr>
            <a:xfrm>
              <a:off x="5529517" y="4376868"/>
              <a:ext cx="974361" cy="456192"/>
              <a:chOff x="5529517" y="4376868"/>
              <a:chExt cx="974361" cy="456192"/>
            </a:xfrm>
          </p:grpSpPr>
          <p:grpSp>
            <p:nvGrpSpPr>
              <p:cNvPr id="56" name="Group 55"/>
              <p:cNvGrpSpPr/>
              <p:nvPr/>
            </p:nvGrpSpPr>
            <p:grpSpPr>
              <a:xfrm>
                <a:off x="5647579" y="4376868"/>
                <a:ext cx="779303" cy="449655"/>
                <a:chOff x="4510050" y="2532515"/>
                <a:chExt cx="1497408" cy="864000"/>
              </a:xfrm>
              <a:solidFill>
                <a:srgbClr val="FD2906"/>
              </a:solidFill>
            </p:grpSpPr>
            <p:sp>
              <p:nvSpPr>
                <p:cNvPr id="58" name="Rectangle 57"/>
                <p:cNvSpPr/>
                <p:nvPr/>
              </p:nvSpPr>
              <p:spPr>
                <a:xfrm>
                  <a:off x="4857437" y="2618868"/>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9" name="Rectangle 58"/>
                <p:cNvSpPr/>
                <p:nvPr/>
              </p:nvSpPr>
              <p:spPr>
                <a:xfrm>
                  <a:off x="5204823" y="2532515"/>
                  <a:ext cx="107860"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Rectangle 59"/>
                <p:cNvSpPr/>
                <p:nvPr/>
              </p:nvSpPr>
              <p:spPr>
                <a:xfrm>
                  <a:off x="5552212" y="2632683"/>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1" name="Rectangle 60"/>
                <p:cNvSpPr/>
                <p:nvPr/>
              </p:nvSpPr>
              <p:spPr>
                <a:xfrm>
                  <a:off x="5899598" y="2820721"/>
                  <a:ext cx="10786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Rectangle 61"/>
                <p:cNvSpPr/>
                <p:nvPr/>
              </p:nvSpPr>
              <p:spPr>
                <a:xfrm>
                  <a:off x="4510050" y="2785392"/>
                  <a:ext cx="107860" cy="4267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7" name="Diamond 3"/>
              <p:cNvSpPr/>
              <p:nvPr/>
            </p:nvSpPr>
            <p:spPr>
              <a:xfrm>
                <a:off x="5529517" y="4388566"/>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 name="그룹 5">
              <a:extLst>
                <a:ext uri="{FF2B5EF4-FFF2-40B4-BE49-F238E27FC236}">
                  <a16:creationId xmlns:a16="http://schemas.microsoft.com/office/drawing/2014/main" xmlns="" id="{D0574C9A-5023-4E72-8C05-71E24DD16E75}"/>
                </a:ext>
              </a:extLst>
            </p:cNvPr>
            <p:cNvGrpSpPr/>
            <p:nvPr/>
          </p:nvGrpSpPr>
          <p:grpSpPr>
            <a:xfrm>
              <a:off x="6526810" y="4319285"/>
              <a:ext cx="974361" cy="571351"/>
              <a:chOff x="6526810" y="4319285"/>
              <a:chExt cx="974361" cy="571351"/>
            </a:xfrm>
          </p:grpSpPr>
          <p:grpSp>
            <p:nvGrpSpPr>
              <p:cNvPr id="64" name="Group 63"/>
              <p:cNvGrpSpPr/>
              <p:nvPr/>
            </p:nvGrpSpPr>
            <p:grpSpPr>
              <a:xfrm>
                <a:off x="6620302" y="4319285"/>
                <a:ext cx="779303" cy="554905"/>
                <a:chOff x="2591401" y="2396191"/>
                <a:chExt cx="1497408" cy="1152000"/>
              </a:xfrm>
              <a:solidFill>
                <a:srgbClr val="FD2906"/>
              </a:solidFill>
            </p:grpSpPr>
            <p:sp>
              <p:nvSpPr>
                <p:cNvPr id="66" name="Rectangle 65"/>
                <p:cNvSpPr/>
                <p:nvPr/>
              </p:nvSpPr>
              <p:spPr>
                <a:xfrm>
                  <a:off x="2938788" y="2486895"/>
                  <a:ext cx="107860" cy="9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7" name="Rectangle 66"/>
                <p:cNvSpPr/>
                <p:nvPr/>
              </p:nvSpPr>
              <p:spPr>
                <a:xfrm>
                  <a:off x="3286174" y="2396191"/>
                  <a:ext cx="10786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8" name="Rectangle 67"/>
                <p:cNvSpPr/>
                <p:nvPr/>
              </p:nvSpPr>
              <p:spPr>
                <a:xfrm>
                  <a:off x="3633563" y="2484497"/>
                  <a:ext cx="107860" cy="104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9" name="Rectangle 68"/>
                <p:cNvSpPr/>
                <p:nvPr/>
              </p:nvSpPr>
              <p:spPr>
                <a:xfrm>
                  <a:off x="3980949" y="2728362"/>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Rectangle 69"/>
                <p:cNvSpPr/>
                <p:nvPr/>
              </p:nvSpPr>
              <p:spPr>
                <a:xfrm>
                  <a:off x="2591401" y="2751549"/>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65" name="Diamond 3"/>
              <p:cNvSpPr/>
              <p:nvPr/>
            </p:nvSpPr>
            <p:spPr>
              <a:xfrm>
                <a:off x="6526810" y="4319285"/>
                <a:ext cx="974361" cy="571351"/>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5" name="그룹 4">
              <a:extLst>
                <a:ext uri="{FF2B5EF4-FFF2-40B4-BE49-F238E27FC236}">
                  <a16:creationId xmlns:a16="http://schemas.microsoft.com/office/drawing/2014/main" xmlns="" id="{B9AA9812-2CC4-4C77-B9FE-36FCF5E3F4EB}"/>
                </a:ext>
              </a:extLst>
            </p:cNvPr>
            <p:cNvGrpSpPr/>
            <p:nvPr/>
          </p:nvGrpSpPr>
          <p:grpSpPr>
            <a:xfrm>
              <a:off x="7500771" y="4376864"/>
              <a:ext cx="974361" cy="456192"/>
              <a:chOff x="7500771" y="4376864"/>
              <a:chExt cx="974361" cy="456192"/>
            </a:xfrm>
          </p:grpSpPr>
          <p:grpSp>
            <p:nvGrpSpPr>
              <p:cNvPr id="72" name="Group 71"/>
              <p:cNvGrpSpPr/>
              <p:nvPr/>
            </p:nvGrpSpPr>
            <p:grpSpPr>
              <a:xfrm>
                <a:off x="7618833" y="4376864"/>
                <a:ext cx="778951" cy="449655"/>
                <a:chOff x="4510050" y="2532515"/>
                <a:chExt cx="1496732" cy="864000"/>
              </a:xfrm>
              <a:solidFill>
                <a:srgbClr val="FD2906"/>
              </a:solidFill>
            </p:grpSpPr>
            <p:sp>
              <p:nvSpPr>
                <p:cNvPr id="74" name="Rectangle 73"/>
                <p:cNvSpPr/>
                <p:nvPr/>
              </p:nvSpPr>
              <p:spPr>
                <a:xfrm>
                  <a:off x="4857437" y="2618868"/>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5" name="Rectangle 74"/>
                <p:cNvSpPr/>
                <p:nvPr/>
              </p:nvSpPr>
              <p:spPr>
                <a:xfrm>
                  <a:off x="5204148" y="2532515"/>
                  <a:ext cx="107860"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6" name="Rectangle 75"/>
                <p:cNvSpPr/>
                <p:nvPr/>
              </p:nvSpPr>
              <p:spPr>
                <a:xfrm>
                  <a:off x="5551535" y="2632683"/>
                  <a:ext cx="107860" cy="72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7" name="Rectangle 76"/>
                <p:cNvSpPr/>
                <p:nvPr/>
              </p:nvSpPr>
              <p:spPr>
                <a:xfrm>
                  <a:off x="5898922" y="2820720"/>
                  <a:ext cx="10786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Rectangle 77"/>
                <p:cNvSpPr/>
                <p:nvPr/>
              </p:nvSpPr>
              <p:spPr>
                <a:xfrm>
                  <a:off x="4510050" y="2785392"/>
                  <a:ext cx="107860" cy="4267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73" name="Diamond 3"/>
              <p:cNvSpPr/>
              <p:nvPr/>
            </p:nvSpPr>
            <p:spPr>
              <a:xfrm>
                <a:off x="7500771" y="4388562"/>
                <a:ext cx="974361" cy="444494"/>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192" h="1186142">
                    <a:moveTo>
                      <a:pt x="0" y="607359"/>
                    </a:moveTo>
                    <a:cubicBezTo>
                      <a:pt x="202307" y="306481"/>
                      <a:pt x="499864" y="24653"/>
                      <a:pt x="864096" y="0"/>
                    </a:cubicBezTo>
                    <a:cubicBezTo>
                      <a:pt x="1266428" y="24653"/>
                      <a:pt x="1506835" y="344581"/>
                      <a:pt x="1728192" y="607359"/>
                    </a:cubicBezTo>
                    <a:cubicBezTo>
                      <a:pt x="1525885" y="927287"/>
                      <a:pt x="1199753" y="1171014"/>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6" name="그룹 25">
              <a:extLst>
                <a:ext uri="{FF2B5EF4-FFF2-40B4-BE49-F238E27FC236}">
                  <a16:creationId xmlns:a16="http://schemas.microsoft.com/office/drawing/2014/main" xmlns="" id="{7E37372E-0EF7-474B-A3F0-9025B6448293}"/>
                </a:ext>
              </a:extLst>
            </p:cNvPr>
            <p:cNvGrpSpPr/>
            <p:nvPr/>
          </p:nvGrpSpPr>
          <p:grpSpPr>
            <a:xfrm>
              <a:off x="-15505" y="4376867"/>
              <a:ext cx="619725" cy="456188"/>
              <a:chOff x="-15505" y="4376867"/>
              <a:chExt cx="619725" cy="456188"/>
            </a:xfrm>
          </p:grpSpPr>
          <p:grpSp>
            <p:nvGrpSpPr>
              <p:cNvPr id="80" name="Group 79"/>
              <p:cNvGrpSpPr/>
              <p:nvPr/>
            </p:nvGrpSpPr>
            <p:grpSpPr>
              <a:xfrm>
                <a:off x="109506" y="4376867"/>
                <a:ext cx="417709" cy="449655"/>
                <a:chOff x="5204842" y="2532519"/>
                <a:chExt cx="802618" cy="864001"/>
              </a:xfrm>
              <a:solidFill>
                <a:srgbClr val="FD2906"/>
              </a:solidFill>
            </p:grpSpPr>
            <p:sp>
              <p:nvSpPr>
                <p:cNvPr id="83" name="Rectangle 82"/>
                <p:cNvSpPr/>
                <p:nvPr/>
              </p:nvSpPr>
              <p:spPr>
                <a:xfrm>
                  <a:off x="5204842" y="2532519"/>
                  <a:ext cx="107860" cy="86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4" name="Rectangle 83"/>
                <p:cNvSpPr/>
                <p:nvPr/>
              </p:nvSpPr>
              <p:spPr>
                <a:xfrm>
                  <a:off x="5552226" y="2632687"/>
                  <a:ext cx="107860" cy="72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5" name="Rectangle 84"/>
                <p:cNvSpPr/>
                <p:nvPr/>
              </p:nvSpPr>
              <p:spPr>
                <a:xfrm>
                  <a:off x="5899600" y="2820721"/>
                  <a:ext cx="10786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81" name="Diamond 3"/>
              <p:cNvSpPr/>
              <p:nvPr/>
            </p:nvSpPr>
            <p:spPr>
              <a:xfrm>
                <a:off x="-15505" y="4388561"/>
                <a:ext cx="619725" cy="444494"/>
              </a:xfrm>
              <a:custGeom>
                <a:avLst/>
                <a:gdLst/>
                <a:ahLst/>
                <a:cxnLst/>
                <a:rect l="l" t="t" r="r" b="b"/>
                <a:pathLst>
                  <a:path w="619725" h="444494">
                    <a:moveTo>
                      <a:pt x="132545" y="0"/>
                    </a:moveTo>
                    <a:cubicBezTo>
                      <a:pt x="359381" y="9239"/>
                      <a:pt x="494923" y="129128"/>
                      <a:pt x="619725" y="227602"/>
                    </a:cubicBezTo>
                    <a:cubicBezTo>
                      <a:pt x="505664" y="347491"/>
                      <a:pt x="321789" y="438825"/>
                      <a:pt x="137915" y="444494"/>
                    </a:cubicBezTo>
                    <a:cubicBezTo>
                      <a:pt x="96393" y="443957"/>
                      <a:pt x="48904" y="436887"/>
                      <a:pt x="0" y="424506"/>
                    </a:cubicBezTo>
                    <a:lnTo>
                      <a:pt x="0" y="20474"/>
                    </a:lnTo>
                    <a:cubicBezTo>
                      <a:pt x="42050" y="9034"/>
                      <a:pt x="86346" y="2079"/>
                      <a:pt x="132545" y="0"/>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3" name="그룹 2">
              <a:extLst>
                <a:ext uri="{FF2B5EF4-FFF2-40B4-BE49-F238E27FC236}">
                  <a16:creationId xmlns:a16="http://schemas.microsoft.com/office/drawing/2014/main" xmlns="" id="{FC8C590C-80CC-44F6-9A79-C7F22FE493FA}"/>
                </a:ext>
              </a:extLst>
            </p:cNvPr>
            <p:cNvGrpSpPr/>
            <p:nvPr/>
          </p:nvGrpSpPr>
          <p:grpSpPr>
            <a:xfrm>
              <a:off x="8530950" y="4319289"/>
              <a:ext cx="613227" cy="571723"/>
              <a:chOff x="8530950" y="4319289"/>
              <a:chExt cx="613227" cy="571723"/>
            </a:xfrm>
          </p:grpSpPr>
          <p:grpSp>
            <p:nvGrpSpPr>
              <p:cNvPr id="93" name="Group 63">
                <a:extLst>
                  <a:ext uri="{FF2B5EF4-FFF2-40B4-BE49-F238E27FC236}">
                    <a16:creationId xmlns:a16="http://schemas.microsoft.com/office/drawing/2014/main" xmlns="" id="{BD421333-2D4F-4F8B-8E40-79A2D92017EF}"/>
                  </a:ext>
                </a:extLst>
              </p:cNvPr>
              <p:cNvGrpSpPr/>
              <p:nvPr/>
            </p:nvGrpSpPr>
            <p:grpSpPr>
              <a:xfrm>
                <a:off x="8624443" y="4319289"/>
                <a:ext cx="417718" cy="554905"/>
                <a:chOff x="2591401" y="2396191"/>
                <a:chExt cx="802633" cy="1152000"/>
              </a:xfrm>
              <a:solidFill>
                <a:srgbClr val="FD2906"/>
              </a:solidFill>
            </p:grpSpPr>
            <p:sp>
              <p:nvSpPr>
                <p:cNvPr id="98" name="Rectangle 65">
                  <a:extLst>
                    <a:ext uri="{FF2B5EF4-FFF2-40B4-BE49-F238E27FC236}">
                      <a16:creationId xmlns:a16="http://schemas.microsoft.com/office/drawing/2014/main" xmlns="" id="{2F7AA01C-AEA2-43D1-9FF8-C8EDC7FAD74E}"/>
                    </a:ext>
                  </a:extLst>
                </p:cNvPr>
                <p:cNvSpPr/>
                <p:nvPr/>
              </p:nvSpPr>
              <p:spPr>
                <a:xfrm>
                  <a:off x="2938788" y="2486895"/>
                  <a:ext cx="107860" cy="9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9" name="Rectangle 66">
                  <a:extLst>
                    <a:ext uri="{FF2B5EF4-FFF2-40B4-BE49-F238E27FC236}">
                      <a16:creationId xmlns:a16="http://schemas.microsoft.com/office/drawing/2014/main" xmlns="" id="{E93A9AA4-BAB5-496A-981D-5FD625A2417D}"/>
                    </a:ext>
                  </a:extLst>
                </p:cNvPr>
                <p:cNvSpPr/>
                <p:nvPr/>
              </p:nvSpPr>
              <p:spPr>
                <a:xfrm>
                  <a:off x="3286174" y="2396191"/>
                  <a:ext cx="107860" cy="11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1" name="Rectangle 69">
                  <a:extLst>
                    <a:ext uri="{FF2B5EF4-FFF2-40B4-BE49-F238E27FC236}">
                      <a16:creationId xmlns:a16="http://schemas.microsoft.com/office/drawing/2014/main" xmlns="" id="{B833C675-AFF6-489A-9038-B3DDAC77473F}"/>
                    </a:ext>
                  </a:extLst>
                </p:cNvPr>
                <p:cNvSpPr/>
                <p:nvPr/>
              </p:nvSpPr>
              <p:spPr>
                <a:xfrm>
                  <a:off x="2591401" y="2751549"/>
                  <a:ext cx="107860" cy="5393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97" name="Diamond 3">
                <a:extLst>
                  <a:ext uri="{FF2B5EF4-FFF2-40B4-BE49-F238E27FC236}">
                    <a16:creationId xmlns:a16="http://schemas.microsoft.com/office/drawing/2014/main" xmlns="" id="{617C7334-A80A-4FC3-9C38-FEC87690FD71}"/>
                  </a:ext>
                </a:extLst>
              </p:cNvPr>
              <p:cNvSpPr/>
              <p:nvPr/>
            </p:nvSpPr>
            <p:spPr>
              <a:xfrm>
                <a:off x="8530950" y="4319289"/>
                <a:ext cx="613227" cy="571723"/>
              </a:xfrm>
              <a:custGeom>
                <a:avLst/>
                <a:gdLst>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45459 h 1290917"/>
                  <a:gd name="connsiteX1" fmla="*/ 864096 w 1728192"/>
                  <a:gd name="connsiteY1" fmla="*/ 0 h 1290917"/>
                  <a:gd name="connsiteX2" fmla="*/ 1728192 w 1728192"/>
                  <a:gd name="connsiteY2" fmla="*/ 645459 h 1290917"/>
                  <a:gd name="connsiteX3" fmla="*/ 864096 w 1728192"/>
                  <a:gd name="connsiteY3" fmla="*/ 1290917 h 1290917"/>
                  <a:gd name="connsiteX4" fmla="*/ 0 w 1728192"/>
                  <a:gd name="connsiteY4" fmla="*/ 645459 h 1290917"/>
                  <a:gd name="connsiteX0" fmla="*/ 0 w 1728192"/>
                  <a:gd name="connsiteY0" fmla="*/ 607359 h 1252817"/>
                  <a:gd name="connsiteX1" fmla="*/ 864096 w 1728192"/>
                  <a:gd name="connsiteY1" fmla="*/ 0 h 1252817"/>
                  <a:gd name="connsiteX2" fmla="*/ 1728192 w 1728192"/>
                  <a:gd name="connsiteY2" fmla="*/ 607359 h 1252817"/>
                  <a:gd name="connsiteX3" fmla="*/ 864096 w 1728192"/>
                  <a:gd name="connsiteY3" fmla="*/ 1252817 h 1252817"/>
                  <a:gd name="connsiteX4" fmla="*/ 0 w 1728192"/>
                  <a:gd name="connsiteY4" fmla="*/ 607359 h 1252817"/>
                  <a:gd name="connsiteX0" fmla="*/ 0 w 1728192"/>
                  <a:gd name="connsiteY0" fmla="*/ 607359 h 1186142"/>
                  <a:gd name="connsiteX1" fmla="*/ 864096 w 1728192"/>
                  <a:gd name="connsiteY1" fmla="*/ 0 h 1186142"/>
                  <a:gd name="connsiteX2" fmla="*/ 1728192 w 1728192"/>
                  <a:gd name="connsiteY2" fmla="*/ 607359 h 1186142"/>
                  <a:gd name="connsiteX3" fmla="*/ 873621 w 1728192"/>
                  <a:gd name="connsiteY3" fmla="*/ 1186142 h 1186142"/>
                  <a:gd name="connsiteX4" fmla="*/ 0 w 1728192"/>
                  <a:gd name="connsiteY4" fmla="*/ 607359 h 1186142"/>
                  <a:gd name="connsiteX0" fmla="*/ 0 w 1729896"/>
                  <a:gd name="connsiteY0" fmla="*/ 659633 h 1238416"/>
                  <a:gd name="connsiteX1" fmla="*/ 864096 w 1729896"/>
                  <a:gd name="connsiteY1" fmla="*/ 52274 h 1238416"/>
                  <a:gd name="connsiteX2" fmla="*/ 1087343 w 1729896"/>
                  <a:gd name="connsiteY2" fmla="*/ 100955 h 1238416"/>
                  <a:gd name="connsiteX3" fmla="*/ 1728192 w 1729896"/>
                  <a:gd name="connsiteY3" fmla="*/ 659633 h 1238416"/>
                  <a:gd name="connsiteX4" fmla="*/ 873621 w 1729896"/>
                  <a:gd name="connsiteY4" fmla="*/ 1238416 h 1238416"/>
                  <a:gd name="connsiteX5" fmla="*/ 0 w 1729896"/>
                  <a:gd name="connsiteY5" fmla="*/ 659633 h 1238416"/>
                  <a:gd name="connsiteX0" fmla="*/ 0 w 1728192"/>
                  <a:gd name="connsiteY0" fmla="*/ 659633 h 1290217"/>
                  <a:gd name="connsiteX1" fmla="*/ 864096 w 1728192"/>
                  <a:gd name="connsiteY1" fmla="*/ 52274 h 1290217"/>
                  <a:gd name="connsiteX2" fmla="*/ 1087343 w 1728192"/>
                  <a:gd name="connsiteY2" fmla="*/ 100955 h 1290217"/>
                  <a:gd name="connsiteX3" fmla="*/ 1728192 w 1728192"/>
                  <a:gd name="connsiteY3" fmla="*/ 659633 h 1290217"/>
                  <a:gd name="connsiteX4" fmla="*/ 1087341 w 1728192"/>
                  <a:gd name="connsiteY4" fmla="*/ 1196781 h 1290217"/>
                  <a:gd name="connsiteX5" fmla="*/ 873621 w 1728192"/>
                  <a:gd name="connsiteY5" fmla="*/ 1238416 h 1290217"/>
                  <a:gd name="connsiteX6" fmla="*/ 0 w 1728192"/>
                  <a:gd name="connsiteY6" fmla="*/ 659633 h 1290217"/>
                  <a:gd name="connsiteX0" fmla="*/ 0 w 1114656"/>
                  <a:gd name="connsiteY0" fmla="*/ 689468 h 1320052"/>
                  <a:gd name="connsiteX1" fmla="*/ 864096 w 1114656"/>
                  <a:gd name="connsiteY1" fmla="*/ 82109 h 1320052"/>
                  <a:gd name="connsiteX2" fmla="*/ 1087343 w 1114656"/>
                  <a:gd name="connsiteY2" fmla="*/ 130790 h 1320052"/>
                  <a:gd name="connsiteX3" fmla="*/ 1087341 w 1114656"/>
                  <a:gd name="connsiteY3" fmla="*/ 1226616 h 1320052"/>
                  <a:gd name="connsiteX4" fmla="*/ 873621 w 1114656"/>
                  <a:gd name="connsiteY4" fmla="*/ 1268251 h 1320052"/>
                  <a:gd name="connsiteX5" fmla="*/ 0 w 1114656"/>
                  <a:gd name="connsiteY5" fmla="*/ 689468 h 1320052"/>
                  <a:gd name="connsiteX0" fmla="*/ 0 w 1114654"/>
                  <a:gd name="connsiteY0" fmla="*/ 689468 h 1303921"/>
                  <a:gd name="connsiteX1" fmla="*/ 864096 w 1114654"/>
                  <a:gd name="connsiteY1" fmla="*/ 82109 h 1303921"/>
                  <a:gd name="connsiteX2" fmla="*/ 1087343 w 1114654"/>
                  <a:gd name="connsiteY2" fmla="*/ 130790 h 1303921"/>
                  <a:gd name="connsiteX3" fmla="*/ 1087341 w 1114654"/>
                  <a:gd name="connsiteY3" fmla="*/ 1226616 h 1303921"/>
                  <a:gd name="connsiteX4" fmla="*/ 873621 w 1114654"/>
                  <a:gd name="connsiteY4" fmla="*/ 1268251 h 1303921"/>
                  <a:gd name="connsiteX5" fmla="*/ 0 w 1114654"/>
                  <a:gd name="connsiteY5" fmla="*/ 689468 h 1303921"/>
                  <a:gd name="connsiteX0" fmla="*/ 0 w 1114656"/>
                  <a:gd name="connsiteY0" fmla="*/ 689468 h 1269164"/>
                  <a:gd name="connsiteX1" fmla="*/ 864096 w 1114656"/>
                  <a:gd name="connsiteY1" fmla="*/ 82109 h 1269164"/>
                  <a:gd name="connsiteX2" fmla="*/ 1087343 w 1114656"/>
                  <a:gd name="connsiteY2" fmla="*/ 130790 h 1269164"/>
                  <a:gd name="connsiteX3" fmla="*/ 1087341 w 1114656"/>
                  <a:gd name="connsiteY3" fmla="*/ 1226616 h 1269164"/>
                  <a:gd name="connsiteX4" fmla="*/ 873621 w 1114656"/>
                  <a:gd name="connsiteY4" fmla="*/ 1268251 h 1269164"/>
                  <a:gd name="connsiteX5" fmla="*/ 0 w 1114656"/>
                  <a:gd name="connsiteY5" fmla="*/ 689468 h 1269164"/>
                  <a:gd name="connsiteX0" fmla="*/ 0 w 1114654"/>
                  <a:gd name="connsiteY0" fmla="*/ 667016 h 1246712"/>
                  <a:gd name="connsiteX1" fmla="*/ 864096 w 1114654"/>
                  <a:gd name="connsiteY1" fmla="*/ 59657 h 1246712"/>
                  <a:gd name="connsiteX2" fmla="*/ 1087343 w 1114654"/>
                  <a:gd name="connsiteY2" fmla="*/ 108338 h 1246712"/>
                  <a:gd name="connsiteX3" fmla="*/ 1087341 w 1114654"/>
                  <a:gd name="connsiteY3" fmla="*/ 1204164 h 1246712"/>
                  <a:gd name="connsiteX4" fmla="*/ 873621 w 1114654"/>
                  <a:gd name="connsiteY4" fmla="*/ 1245799 h 1246712"/>
                  <a:gd name="connsiteX5" fmla="*/ 0 w 1114654"/>
                  <a:gd name="connsiteY5" fmla="*/ 667016 h 1246712"/>
                  <a:gd name="connsiteX0" fmla="*/ 0 w 1114656"/>
                  <a:gd name="connsiteY0" fmla="*/ 657983 h 1237679"/>
                  <a:gd name="connsiteX1" fmla="*/ 864096 w 1114656"/>
                  <a:gd name="connsiteY1" fmla="*/ 50624 h 1237679"/>
                  <a:gd name="connsiteX2" fmla="*/ 1087343 w 1114656"/>
                  <a:gd name="connsiteY2" fmla="*/ 99305 h 1237679"/>
                  <a:gd name="connsiteX3" fmla="*/ 1087341 w 1114656"/>
                  <a:gd name="connsiteY3" fmla="*/ 1195131 h 1237679"/>
                  <a:gd name="connsiteX4" fmla="*/ 873621 w 1114656"/>
                  <a:gd name="connsiteY4" fmla="*/ 1236766 h 1237679"/>
                  <a:gd name="connsiteX5" fmla="*/ 0 w 1114656"/>
                  <a:gd name="connsiteY5" fmla="*/ 657983 h 1237679"/>
                  <a:gd name="connsiteX0" fmla="*/ 0 w 1114654"/>
                  <a:gd name="connsiteY0" fmla="*/ 620903 h 1200599"/>
                  <a:gd name="connsiteX1" fmla="*/ 864096 w 1114654"/>
                  <a:gd name="connsiteY1" fmla="*/ 13544 h 1200599"/>
                  <a:gd name="connsiteX2" fmla="*/ 1087343 w 1114654"/>
                  <a:gd name="connsiteY2" fmla="*/ 62225 h 1200599"/>
                  <a:gd name="connsiteX3" fmla="*/ 1087341 w 1114654"/>
                  <a:gd name="connsiteY3" fmla="*/ 1158051 h 1200599"/>
                  <a:gd name="connsiteX4" fmla="*/ 873621 w 1114654"/>
                  <a:gd name="connsiteY4" fmla="*/ 1199686 h 1200599"/>
                  <a:gd name="connsiteX5" fmla="*/ 0 w 1114654"/>
                  <a:gd name="connsiteY5" fmla="*/ 620903 h 1200599"/>
                  <a:gd name="connsiteX0" fmla="*/ 0 w 1114656"/>
                  <a:gd name="connsiteY0" fmla="*/ 615420 h 1195116"/>
                  <a:gd name="connsiteX1" fmla="*/ 864096 w 1114656"/>
                  <a:gd name="connsiteY1" fmla="*/ 8061 h 1195116"/>
                  <a:gd name="connsiteX2" fmla="*/ 1087343 w 1114656"/>
                  <a:gd name="connsiteY2" fmla="*/ 56742 h 1195116"/>
                  <a:gd name="connsiteX3" fmla="*/ 1087341 w 1114656"/>
                  <a:gd name="connsiteY3" fmla="*/ 1152568 h 1195116"/>
                  <a:gd name="connsiteX4" fmla="*/ 873621 w 1114656"/>
                  <a:gd name="connsiteY4" fmla="*/ 1194203 h 1195116"/>
                  <a:gd name="connsiteX5" fmla="*/ 0 w 1114656"/>
                  <a:gd name="connsiteY5" fmla="*/ 615420 h 1195116"/>
                  <a:gd name="connsiteX0" fmla="*/ 0 w 1114654"/>
                  <a:gd name="connsiteY0" fmla="*/ 615420 h 1194973"/>
                  <a:gd name="connsiteX1" fmla="*/ 864096 w 1114654"/>
                  <a:gd name="connsiteY1" fmla="*/ 8061 h 1194973"/>
                  <a:gd name="connsiteX2" fmla="*/ 1087343 w 1114654"/>
                  <a:gd name="connsiteY2" fmla="*/ 56742 h 1194973"/>
                  <a:gd name="connsiteX3" fmla="*/ 1087341 w 1114654"/>
                  <a:gd name="connsiteY3" fmla="*/ 1152568 h 1194973"/>
                  <a:gd name="connsiteX4" fmla="*/ 873621 w 1114654"/>
                  <a:gd name="connsiteY4" fmla="*/ 1194203 h 1194973"/>
                  <a:gd name="connsiteX5" fmla="*/ 0 w 1114654"/>
                  <a:gd name="connsiteY5" fmla="*/ 615420 h 1194973"/>
                  <a:gd name="connsiteX0" fmla="*/ 0 w 1114656"/>
                  <a:gd name="connsiteY0" fmla="*/ 615420 h 1198502"/>
                  <a:gd name="connsiteX1" fmla="*/ 864096 w 1114656"/>
                  <a:gd name="connsiteY1" fmla="*/ 8061 h 1198502"/>
                  <a:gd name="connsiteX2" fmla="*/ 1087343 w 1114656"/>
                  <a:gd name="connsiteY2" fmla="*/ 56742 h 1198502"/>
                  <a:gd name="connsiteX3" fmla="*/ 1087341 w 1114656"/>
                  <a:gd name="connsiteY3" fmla="*/ 1152568 h 1198502"/>
                  <a:gd name="connsiteX4" fmla="*/ 873621 w 1114656"/>
                  <a:gd name="connsiteY4" fmla="*/ 1194203 h 1198502"/>
                  <a:gd name="connsiteX5" fmla="*/ 0 w 1114656"/>
                  <a:gd name="connsiteY5" fmla="*/ 615420 h 1198502"/>
                  <a:gd name="connsiteX0" fmla="*/ 0 w 1114654"/>
                  <a:gd name="connsiteY0" fmla="*/ 615420 h 1201170"/>
                  <a:gd name="connsiteX1" fmla="*/ 864096 w 1114654"/>
                  <a:gd name="connsiteY1" fmla="*/ 8061 h 1201170"/>
                  <a:gd name="connsiteX2" fmla="*/ 1087343 w 1114654"/>
                  <a:gd name="connsiteY2" fmla="*/ 56742 h 1201170"/>
                  <a:gd name="connsiteX3" fmla="*/ 1087341 w 1114654"/>
                  <a:gd name="connsiteY3" fmla="*/ 1152568 h 1201170"/>
                  <a:gd name="connsiteX4" fmla="*/ 873621 w 1114654"/>
                  <a:gd name="connsiteY4" fmla="*/ 1194203 h 1201170"/>
                  <a:gd name="connsiteX5" fmla="*/ 0 w 1114654"/>
                  <a:gd name="connsiteY5" fmla="*/ 615420 h 1201170"/>
                  <a:gd name="connsiteX0" fmla="*/ 0 w 1107380"/>
                  <a:gd name="connsiteY0" fmla="*/ 615420 h 1201170"/>
                  <a:gd name="connsiteX1" fmla="*/ 864096 w 1107380"/>
                  <a:gd name="connsiteY1" fmla="*/ 8061 h 1201170"/>
                  <a:gd name="connsiteX2" fmla="*/ 1087343 w 1107380"/>
                  <a:gd name="connsiteY2" fmla="*/ 56742 h 1201170"/>
                  <a:gd name="connsiteX3" fmla="*/ 1087341 w 1107380"/>
                  <a:gd name="connsiteY3" fmla="*/ 1152568 h 1201170"/>
                  <a:gd name="connsiteX4" fmla="*/ 873621 w 1107380"/>
                  <a:gd name="connsiteY4" fmla="*/ 1194203 h 1201170"/>
                  <a:gd name="connsiteX5" fmla="*/ 0 w 1107380"/>
                  <a:gd name="connsiteY5" fmla="*/ 615420 h 1201170"/>
                  <a:gd name="connsiteX0" fmla="*/ 0 w 1094916"/>
                  <a:gd name="connsiteY0" fmla="*/ 615420 h 1201170"/>
                  <a:gd name="connsiteX1" fmla="*/ 864096 w 1094916"/>
                  <a:gd name="connsiteY1" fmla="*/ 8061 h 1201170"/>
                  <a:gd name="connsiteX2" fmla="*/ 1087343 w 1094916"/>
                  <a:gd name="connsiteY2" fmla="*/ 56742 h 1201170"/>
                  <a:gd name="connsiteX3" fmla="*/ 1087341 w 1094916"/>
                  <a:gd name="connsiteY3" fmla="*/ 1152568 h 1201170"/>
                  <a:gd name="connsiteX4" fmla="*/ 873621 w 1094916"/>
                  <a:gd name="connsiteY4" fmla="*/ 1194203 h 1201170"/>
                  <a:gd name="connsiteX5" fmla="*/ 0 w 1094916"/>
                  <a:gd name="connsiteY5" fmla="*/ 615420 h 1201170"/>
                  <a:gd name="connsiteX0" fmla="*/ 0 w 1089503"/>
                  <a:gd name="connsiteY0" fmla="*/ 615420 h 1201170"/>
                  <a:gd name="connsiteX1" fmla="*/ 864096 w 1089503"/>
                  <a:gd name="connsiteY1" fmla="*/ 8061 h 1201170"/>
                  <a:gd name="connsiteX2" fmla="*/ 1087343 w 1089503"/>
                  <a:gd name="connsiteY2" fmla="*/ 56742 h 1201170"/>
                  <a:gd name="connsiteX3" fmla="*/ 1087341 w 1089503"/>
                  <a:gd name="connsiteY3" fmla="*/ 1152568 h 1201170"/>
                  <a:gd name="connsiteX4" fmla="*/ 873621 w 1089503"/>
                  <a:gd name="connsiteY4" fmla="*/ 1194203 h 1201170"/>
                  <a:gd name="connsiteX5" fmla="*/ 0 w 1089503"/>
                  <a:gd name="connsiteY5" fmla="*/ 615420 h 1201170"/>
                  <a:gd name="connsiteX0" fmla="*/ 0 w 1089503"/>
                  <a:gd name="connsiteY0" fmla="*/ 607359 h 1193109"/>
                  <a:gd name="connsiteX1" fmla="*/ 864096 w 1089503"/>
                  <a:gd name="connsiteY1" fmla="*/ 0 h 1193109"/>
                  <a:gd name="connsiteX2" fmla="*/ 1087343 w 1089503"/>
                  <a:gd name="connsiteY2" fmla="*/ 48681 h 1193109"/>
                  <a:gd name="connsiteX3" fmla="*/ 1087341 w 1089503"/>
                  <a:gd name="connsiteY3" fmla="*/ 1144507 h 1193109"/>
                  <a:gd name="connsiteX4" fmla="*/ 873621 w 1089503"/>
                  <a:gd name="connsiteY4" fmla="*/ 1186142 h 1193109"/>
                  <a:gd name="connsiteX5" fmla="*/ 0 w 1089503"/>
                  <a:gd name="connsiteY5" fmla="*/ 607359 h 1193109"/>
                  <a:gd name="connsiteX0" fmla="*/ 0 w 1089503"/>
                  <a:gd name="connsiteY0" fmla="*/ 607359 h 1193109"/>
                  <a:gd name="connsiteX1" fmla="*/ 864096 w 1089503"/>
                  <a:gd name="connsiteY1" fmla="*/ 0 h 1193109"/>
                  <a:gd name="connsiteX2" fmla="*/ 1087343 w 1089503"/>
                  <a:gd name="connsiteY2" fmla="*/ 48681 h 1193109"/>
                  <a:gd name="connsiteX3" fmla="*/ 1087341 w 1089503"/>
                  <a:gd name="connsiteY3" fmla="*/ 1144507 h 1193109"/>
                  <a:gd name="connsiteX4" fmla="*/ 873621 w 1089503"/>
                  <a:gd name="connsiteY4" fmla="*/ 1186142 h 1193109"/>
                  <a:gd name="connsiteX5" fmla="*/ 0 w 1089503"/>
                  <a:gd name="connsiteY5" fmla="*/ 607359 h 1193109"/>
                  <a:gd name="connsiteX0" fmla="*/ 0 w 1087660"/>
                  <a:gd name="connsiteY0" fmla="*/ 607359 h 1187255"/>
                  <a:gd name="connsiteX1" fmla="*/ 864096 w 1087660"/>
                  <a:gd name="connsiteY1" fmla="*/ 0 h 1187255"/>
                  <a:gd name="connsiteX2" fmla="*/ 1087343 w 1087660"/>
                  <a:gd name="connsiteY2" fmla="*/ 48681 h 1187255"/>
                  <a:gd name="connsiteX3" fmla="*/ 1087341 w 1087660"/>
                  <a:gd name="connsiteY3" fmla="*/ 1144507 h 1187255"/>
                  <a:gd name="connsiteX4" fmla="*/ 873621 w 1087660"/>
                  <a:gd name="connsiteY4" fmla="*/ 1186142 h 1187255"/>
                  <a:gd name="connsiteX5" fmla="*/ 0 w 1087660"/>
                  <a:gd name="connsiteY5" fmla="*/ 607359 h 1187255"/>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 name="connsiteX0" fmla="*/ 0 w 1087660"/>
                  <a:gd name="connsiteY0" fmla="*/ 607359 h 1189947"/>
                  <a:gd name="connsiteX1" fmla="*/ 864096 w 1087660"/>
                  <a:gd name="connsiteY1" fmla="*/ 0 h 1189947"/>
                  <a:gd name="connsiteX2" fmla="*/ 1087343 w 1087660"/>
                  <a:gd name="connsiteY2" fmla="*/ 48681 h 1189947"/>
                  <a:gd name="connsiteX3" fmla="*/ 1087341 w 1087660"/>
                  <a:gd name="connsiteY3" fmla="*/ 1144507 h 1189947"/>
                  <a:gd name="connsiteX4" fmla="*/ 873621 w 1087660"/>
                  <a:gd name="connsiteY4" fmla="*/ 1186142 h 1189947"/>
                  <a:gd name="connsiteX5" fmla="*/ 0 w 1087660"/>
                  <a:gd name="connsiteY5" fmla="*/ 607359 h 1189947"/>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 name="connsiteX0" fmla="*/ 0 w 1087660"/>
                  <a:gd name="connsiteY0" fmla="*/ 607359 h 1186912"/>
                  <a:gd name="connsiteX1" fmla="*/ 864096 w 1087660"/>
                  <a:gd name="connsiteY1" fmla="*/ 0 h 1186912"/>
                  <a:gd name="connsiteX2" fmla="*/ 1087343 w 1087660"/>
                  <a:gd name="connsiteY2" fmla="*/ 48681 h 1186912"/>
                  <a:gd name="connsiteX3" fmla="*/ 1087341 w 1087660"/>
                  <a:gd name="connsiteY3" fmla="*/ 1144507 h 1186912"/>
                  <a:gd name="connsiteX4" fmla="*/ 873621 w 1087660"/>
                  <a:gd name="connsiteY4" fmla="*/ 1186142 h 1186912"/>
                  <a:gd name="connsiteX5" fmla="*/ 0 w 1087660"/>
                  <a:gd name="connsiteY5" fmla="*/ 607359 h 118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7660" h="1186912">
                    <a:moveTo>
                      <a:pt x="0" y="607359"/>
                    </a:moveTo>
                    <a:cubicBezTo>
                      <a:pt x="202307" y="306481"/>
                      <a:pt x="499864" y="24653"/>
                      <a:pt x="864096" y="0"/>
                    </a:cubicBezTo>
                    <a:cubicBezTo>
                      <a:pt x="1003085" y="814"/>
                      <a:pt x="1016346" y="21063"/>
                      <a:pt x="1087343" y="48681"/>
                    </a:cubicBezTo>
                    <a:cubicBezTo>
                      <a:pt x="1082312" y="481666"/>
                      <a:pt x="1089173" y="925270"/>
                      <a:pt x="1087341" y="1144507"/>
                    </a:cubicBezTo>
                    <a:cubicBezTo>
                      <a:pt x="1046279" y="1166821"/>
                      <a:pt x="1033728" y="1191625"/>
                      <a:pt x="873621" y="1186142"/>
                    </a:cubicBezTo>
                    <a:cubicBezTo>
                      <a:pt x="585589" y="1180539"/>
                      <a:pt x="135632" y="908237"/>
                      <a:pt x="0" y="607359"/>
                    </a:cubicBezTo>
                    <a:close/>
                  </a:path>
                </a:pathLst>
              </a:cu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sp>
        <p:nvSpPr>
          <p:cNvPr id="91" name="Round Same Side Corner Rectangle 8"/>
          <p:cNvSpPr/>
          <p:nvPr/>
        </p:nvSpPr>
        <p:spPr>
          <a:xfrm>
            <a:off x="7371538" y="1282440"/>
            <a:ext cx="780646" cy="2056029"/>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01867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520" y="195486"/>
            <a:ext cx="7344816" cy="576064"/>
          </a:xfrm>
        </p:spPr>
        <p:txBody>
          <a:bodyPr/>
          <a:lstStyle/>
          <a:p>
            <a:r>
              <a:rPr lang="en-US" dirty="0" smtClean="0"/>
              <a:t>Pre-Flight </a:t>
            </a:r>
            <a:r>
              <a:rPr lang="en-US" dirty="0"/>
              <a:t>A</a:t>
            </a:r>
            <a:r>
              <a:rPr lang="en-US" dirty="0" smtClean="0"/>
              <a:t>daptive Trainings :</a:t>
            </a:r>
            <a:endParaRPr lang="en-IN" dirty="0"/>
          </a:p>
        </p:txBody>
      </p:sp>
      <p:sp>
        <p:nvSpPr>
          <p:cNvPr id="3" name="Text Placeholder 1"/>
          <p:cNvSpPr txBox="1">
            <a:spLocks/>
          </p:cNvSpPr>
          <p:nvPr/>
        </p:nvSpPr>
        <p:spPr>
          <a:xfrm>
            <a:off x="251520" y="2355726"/>
            <a:ext cx="8712968" cy="576064"/>
          </a:xfrm>
          <a:prstGeom prst="rect">
            <a:avLst/>
          </a:prstGeom>
        </p:spPr>
        <p:txBody>
          <a:bodyPr anchor="ctr"/>
          <a:lstStyle>
            <a:lvl1pPr marL="0" indent="0" algn="l" defTabSz="914400" rtl="0" eaLnBrk="1" latinLnBrk="1" hangingPunct="1">
              <a:spcBef>
                <a:spcPct val="20000"/>
              </a:spcBef>
              <a:buFont typeface="Arial" pitchFamily="34" charset="0"/>
              <a:buNone/>
              <a:defRPr sz="3600" b="0" kern="1200" baseline="0">
                <a:solidFill>
                  <a:schemeClr val="tx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5400" b="1" i="1" u="sng" dirty="0" smtClean="0">
                <a:solidFill>
                  <a:schemeClr val="accent3">
                    <a:lumMod val="75000"/>
                  </a:schemeClr>
                </a:solidFill>
                <a:latin typeface="Bodoni MT" pitchFamily="18" charset="0"/>
              </a:rPr>
              <a:t>Visual Representation </a:t>
            </a:r>
          </a:p>
          <a:p>
            <a:pPr algn="ctr"/>
            <a:r>
              <a:rPr lang="en-US" sz="5400" b="1" i="1" u="sng" dirty="0" smtClean="0">
                <a:solidFill>
                  <a:schemeClr val="accent3">
                    <a:lumMod val="75000"/>
                  </a:schemeClr>
                </a:solidFill>
                <a:latin typeface="Bodoni MT" pitchFamily="18" charset="0"/>
              </a:rPr>
              <a:t>with Optokinetic Response Methodology :</a:t>
            </a:r>
            <a:endParaRPr lang="en-IN" sz="5400" b="1" i="1" u="sng" dirty="0">
              <a:solidFill>
                <a:schemeClr val="accent3">
                  <a:lumMod val="75000"/>
                </a:schemeClr>
              </a:solidFill>
              <a:latin typeface="Bodoni MT" pitchFamily="18" charset="0"/>
            </a:endParaRPr>
          </a:p>
        </p:txBody>
      </p:sp>
    </p:spTree>
    <p:extLst>
      <p:ext uri="{BB962C8B-B14F-4D97-AF65-F5344CB8AC3E}">
        <p14:creationId xmlns:p14="http://schemas.microsoft.com/office/powerpoint/2010/main" val="4051230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dkVert">
          <a:fgClr>
            <a:schemeClr val="tx1"/>
          </a:fgClr>
          <a:bgClr>
            <a:schemeClr val="bg1"/>
          </a:bgClr>
        </a:patt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a:t>
            </a:fld>
            <a:endParaRPr lang="en"/>
          </a:p>
        </p:txBody>
      </p:sp>
      <p:sp>
        <p:nvSpPr>
          <p:cNvPr id="8" name="Rounded Rectangle 7"/>
          <p:cNvSpPr/>
          <p:nvPr/>
        </p:nvSpPr>
        <p:spPr>
          <a:xfrm>
            <a:off x="2771800" y="3020568"/>
            <a:ext cx="5544616" cy="2016224"/>
          </a:xfrm>
          <a:prstGeom prst="roundRect">
            <a:avLst/>
          </a:prstGeom>
          <a:solidFill>
            <a:schemeClr val="tx1"/>
          </a:solidFill>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p:cNvSpPr/>
          <p:nvPr/>
        </p:nvSpPr>
        <p:spPr>
          <a:xfrm>
            <a:off x="1115616" y="4299942"/>
            <a:ext cx="432048" cy="28803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Half Frame 18"/>
          <p:cNvSpPr/>
          <p:nvPr/>
        </p:nvSpPr>
        <p:spPr>
          <a:xfrm flipH="1">
            <a:off x="7596336" y="3365589"/>
            <a:ext cx="792088" cy="1080120"/>
          </a:xfrm>
          <a:prstGeom prst="halfFrame">
            <a:avLst>
              <a:gd name="adj1" fmla="val 15883"/>
              <a:gd name="adj2" fmla="val 13198"/>
            </a:avLst>
          </a:prstGeom>
          <a:solidFill>
            <a:srgbClr val="FFFF00"/>
          </a:solidFill>
          <a:ln>
            <a:solidFill>
              <a:srgbClr val="FFFF00"/>
            </a:solidFill>
          </a:ln>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Cube 8"/>
          <p:cNvSpPr/>
          <p:nvPr/>
        </p:nvSpPr>
        <p:spPr>
          <a:xfrm rot="20303439">
            <a:off x="3090738" y="3541422"/>
            <a:ext cx="6336704" cy="288032"/>
          </a:xfrm>
          <a:prstGeom prst="cube">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r="22239" b="14363"/>
          <a:stretch/>
        </p:blipFill>
        <p:spPr>
          <a:xfrm flipH="1">
            <a:off x="5043338" y="843558"/>
            <a:ext cx="1415824" cy="3312368"/>
          </a:xfrm>
          <a:prstGeom prst="rect">
            <a:avLst/>
          </a:prstGeom>
          <a:ln>
            <a:noFill/>
          </a:ln>
        </p:spPr>
      </p:pic>
      <p:sp>
        <p:nvSpPr>
          <p:cNvPr id="20" name="Rectangle 19"/>
          <p:cNvSpPr/>
          <p:nvPr/>
        </p:nvSpPr>
        <p:spPr>
          <a:xfrm rot="199460">
            <a:off x="6952529" y="4506345"/>
            <a:ext cx="1440160" cy="160786"/>
          </a:xfrm>
          <a:prstGeom prst="rect">
            <a:avLst/>
          </a:prstGeom>
          <a:solidFill>
            <a:srgbClr val="FFFF00"/>
          </a:solidFill>
          <a:ln>
            <a:solidFill>
              <a:srgbClr val="FFFF00"/>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Cube 15"/>
          <p:cNvSpPr/>
          <p:nvPr/>
        </p:nvSpPr>
        <p:spPr>
          <a:xfrm rot="20303439">
            <a:off x="2026091" y="4232513"/>
            <a:ext cx="6336704" cy="288032"/>
          </a:xfrm>
          <a:prstGeom prst="cube">
            <a:avLst/>
          </a:prstGeom>
          <a:scene3d>
            <a:camera prst="isometricLeft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10351"/>
          <a:stretch/>
        </p:blipFill>
        <p:spPr>
          <a:xfrm>
            <a:off x="459528" y="195486"/>
            <a:ext cx="5480624" cy="3563784"/>
          </a:xfrm>
          <a:prstGeom prst="rect">
            <a:avLst/>
          </a:prstGeom>
          <a:ln w="76200">
            <a:solidFill>
              <a:schemeClr val="tx1"/>
            </a:solidFill>
          </a:ln>
          <a:scene3d>
            <a:camera prst="perspectiveContrastingRightFacing"/>
            <a:lightRig rig="threePt" dir="t"/>
          </a:scene3d>
        </p:spPr>
      </p:pic>
      <p:sp>
        <p:nvSpPr>
          <p:cNvPr id="18" name="Half Frame 17"/>
          <p:cNvSpPr/>
          <p:nvPr/>
        </p:nvSpPr>
        <p:spPr>
          <a:xfrm>
            <a:off x="7020272" y="3759270"/>
            <a:ext cx="576064" cy="1226891"/>
          </a:xfrm>
          <a:prstGeom prst="halfFrame">
            <a:avLst>
              <a:gd name="adj1" fmla="val 20413"/>
              <a:gd name="adj2" fmla="val 31487"/>
            </a:avLst>
          </a:prstGeom>
          <a:solidFill>
            <a:srgbClr val="FFFF00"/>
          </a:solidFill>
          <a:scene3d>
            <a:camera prst="isometricOffAxis2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Right Triangle 20"/>
          <p:cNvSpPr/>
          <p:nvPr/>
        </p:nvSpPr>
        <p:spPr>
          <a:xfrm>
            <a:off x="2555776" y="4011910"/>
            <a:ext cx="5184576" cy="830235"/>
          </a:xfrm>
          <a:prstGeom prst="rtTriangle">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Curved Up Arrow 21"/>
          <p:cNvSpPr/>
          <p:nvPr/>
        </p:nvSpPr>
        <p:spPr>
          <a:xfrm rot="16407345">
            <a:off x="7943710" y="3429735"/>
            <a:ext cx="1660879" cy="1010940"/>
          </a:xfrm>
          <a:prstGeom prst="curvedUpArrow">
            <a:avLst>
              <a:gd name="adj1" fmla="val 19475"/>
              <a:gd name="adj2" fmla="val 50000"/>
              <a:gd name="adj3" fmla="val 25000"/>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6" name="Curved Connector 25"/>
          <p:cNvCxnSpPr/>
          <p:nvPr/>
        </p:nvCxnSpPr>
        <p:spPr>
          <a:xfrm>
            <a:off x="2771800" y="4227934"/>
            <a:ext cx="2664296" cy="408810"/>
          </a:xfrm>
          <a:prstGeom prst="curvedConnector3">
            <a:avLst>
              <a:gd name="adj1" fmla="val 37629"/>
            </a:avLst>
          </a:prstGeom>
          <a:ln>
            <a:solidFill>
              <a:srgbClr val="FFFF00"/>
            </a:solidFill>
            <a:headEnd type="arrow"/>
            <a:tailEnd type="arrow"/>
          </a:ln>
        </p:spPr>
        <p:style>
          <a:lnRef idx="3">
            <a:schemeClr val="dk1"/>
          </a:lnRef>
          <a:fillRef idx="0">
            <a:schemeClr val="dk1"/>
          </a:fillRef>
          <a:effectRef idx="2">
            <a:schemeClr val="dk1"/>
          </a:effectRef>
          <a:fontRef idx="minor">
            <a:schemeClr val="tx1"/>
          </a:fontRef>
        </p:style>
      </p:cxnSp>
      <p:sp>
        <p:nvSpPr>
          <p:cNvPr id="37" name="Flowchart: Magnetic Disk 36"/>
          <p:cNvSpPr/>
          <p:nvPr/>
        </p:nvSpPr>
        <p:spPr>
          <a:xfrm>
            <a:off x="7452320" y="4155926"/>
            <a:ext cx="648072" cy="430812"/>
          </a:xfrm>
          <a:prstGeom prst="flowChartMagneticDisk">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Snip Same Side Corner Rectangle 37"/>
          <p:cNvSpPr/>
          <p:nvPr/>
        </p:nvSpPr>
        <p:spPr>
          <a:xfrm>
            <a:off x="7812360" y="3685438"/>
            <a:ext cx="396044" cy="542496"/>
          </a:xfrm>
          <a:prstGeom prst="snip2SameRect">
            <a:avLst/>
          </a:prstGeom>
          <a:solidFill>
            <a:srgbClr val="FFFF00"/>
          </a:solidFill>
          <a:ln>
            <a:solidFill>
              <a:schemeClr val="tx1"/>
            </a:solidFill>
          </a:ln>
          <a:scene3d>
            <a:camera prst="isometricOffAxis1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p:cNvSpPr txBox="1"/>
          <p:nvPr/>
        </p:nvSpPr>
        <p:spPr>
          <a:xfrm>
            <a:off x="899592" y="391185"/>
            <a:ext cx="2592288" cy="369332"/>
          </a:xfrm>
          <a:prstGeom prst="rect">
            <a:avLst/>
          </a:prstGeom>
          <a:solidFill>
            <a:schemeClr val="bg1"/>
          </a:solidFill>
          <a:ln>
            <a:solidFill>
              <a:schemeClr val="accent5"/>
            </a:solidFill>
          </a:ln>
        </p:spPr>
        <p:txBody>
          <a:bodyPr wrap="square" rtlCol="0">
            <a:spAutoFit/>
          </a:bodyPr>
          <a:lstStyle/>
          <a:p>
            <a:r>
              <a:rPr lang="en-US" b="1" dirty="0" smtClean="0"/>
              <a:t>Virtual Reality Screen</a:t>
            </a:r>
            <a:endParaRPr lang="en-IN" b="1" dirty="0"/>
          </a:p>
        </p:txBody>
      </p:sp>
      <p:sp>
        <p:nvSpPr>
          <p:cNvPr id="23" name="TextBox 22"/>
          <p:cNvSpPr txBox="1"/>
          <p:nvPr/>
        </p:nvSpPr>
        <p:spPr>
          <a:xfrm>
            <a:off x="5889779" y="739284"/>
            <a:ext cx="1512168" cy="646331"/>
          </a:xfrm>
          <a:prstGeom prst="rect">
            <a:avLst/>
          </a:prstGeom>
          <a:solidFill>
            <a:schemeClr val="bg1"/>
          </a:solidFill>
          <a:ln>
            <a:solidFill>
              <a:schemeClr val="accent5"/>
            </a:solidFill>
          </a:ln>
        </p:spPr>
        <p:txBody>
          <a:bodyPr wrap="square" rtlCol="0">
            <a:spAutoFit/>
          </a:bodyPr>
          <a:lstStyle/>
          <a:p>
            <a:r>
              <a:rPr lang="en-US" b="1" dirty="0" smtClean="0"/>
              <a:t>The Astronaut</a:t>
            </a:r>
            <a:endParaRPr lang="en-IN" b="1" dirty="0"/>
          </a:p>
        </p:txBody>
      </p:sp>
      <p:sp>
        <p:nvSpPr>
          <p:cNvPr id="24" name="TextBox 23"/>
          <p:cNvSpPr txBox="1"/>
          <p:nvPr/>
        </p:nvSpPr>
        <p:spPr>
          <a:xfrm>
            <a:off x="6459162" y="2139702"/>
            <a:ext cx="2433318" cy="1200329"/>
          </a:xfrm>
          <a:prstGeom prst="rect">
            <a:avLst/>
          </a:prstGeom>
          <a:solidFill>
            <a:schemeClr val="bg1"/>
          </a:solidFill>
          <a:ln>
            <a:solidFill>
              <a:schemeClr val="accent5"/>
            </a:solidFill>
          </a:ln>
        </p:spPr>
        <p:txBody>
          <a:bodyPr wrap="square" rtlCol="0">
            <a:spAutoFit/>
          </a:bodyPr>
          <a:lstStyle/>
          <a:p>
            <a:r>
              <a:rPr lang="en-US" b="1" dirty="0" smtClean="0"/>
              <a:t>Treadmill with a </a:t>
            </a:r>
            <a:r>
              <a:rPr lang="en-US" b="1" dirty="0" err="1" smtClean="0"/>
              <a:t>Latero</a:t>
            </a:r>
            <a:r>
              <a:rPr lang="en-US" b="1" dirty="0" smtClean="0"/>
              <a:t>-</a:t>
            </a:r>
            <a:r>
              <a:rPr lang="en-US" b="1" dirty="0" err="1" smtClean="0"/>
              <a:t>Medio</a:t>
            </a:r>
            <a:r>
              <a:rPr lang="en-US" b="1" dirty="0" smtClean="0"/>
              <a:t>-Lateral Motion from the axis</a:t>
            </a:r>
            <a:endParaRPr lang="en-IN" b="1" dirty="0"/>
          </a:p>
        </p:txBody>
      </p:sp>
      <p:sp>
        <p:nvSpPr>
          <p:cNvPr id="25" name="TextBox 24"/>
          <p:cNvSpPr txBox="1"/>
          <p:nvPr/>
        </p:nvSpPr>
        <p:spPr>
          <a:xfrm>
            <a:off x="6516216" y="4651271"/>
            <a:ext cx="2278521" cy="523220"/>
          </a:xfrm>
          <a:prstGeom prst="rect">
            <a:avLst/>
          </a:prstGeom>
          <a:solidFill>
            <a:schemeClr val="bg1"/>
          </a:solidFill>
          <a:ln>
            <a:solidFill>
              <a:schemeClr val="accent5"/>
            </a:solidFill>
          </a:ln>
        </p:spPr>
        <p:txBody>
          <a:bodyPr wrap="square" rtlCol="0">
            <a:spAutoFit/>
          </a:bodyPr>
          <a:lstStyle/>
          <a:p>
            <a:r>
              <a:rPr lang="en-US" sz="1400" b="1" dirty="0" smtClean="0"/>
              <a:t>Chair for Optokinetic Response Recording</a:t>
            </a:r>
            <a:endParaRPr lang="en-IN" sz="1400" b="1" dirty="0"/>
          </a:p>
        </p:txBody>
      </p:sp>
      <p:sp>
        <p:nvSpPr>
          <p:cNvPr id="4" name="Moon 3"/>
          <p:cNvSpPr/>
          <p:nvPr/>
        </p:nvSpPr>
        <p:spPr>
          <a:xfrm>
            <a:off x="5148064" y="956216"/>
            <a:ext cx="387162" cy="319390"/>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Bent Arrow 4"/>
          <p:cNvSpPr/>
          <p:nvPr/>
        </p:nvSpPr>
        <p:spPr>
          <a:xfrm>
            <a:off x="5194443" y="195486"/>
            <a:ext cx="556807" cy="760730"/>
          </a:xfrm>
          <a:prstGeom prst="bentArrow">
            <a:avLst>
              <a:gd name="adj1" fmla="val 13543"/>
              <a:gd name="adj2" fmla="val 16407"/>
              <a:gd name="adj3" fmla="val 25000"/>
              <a:gd name="adj4"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TextBox 6"/>
          <p:cNvSpPr txBox="1"/>
          <p:nvPr/>
        </p:nvSpPr>
        <p:spPr>
          <a:xfrm>
            <a:off x="5751250" y="123478"/>
            <a:ext cx="1485046" cy="369332"/>
          </a:xfrm>
          <a:prstGeom prst="rect">
            <a:avLst/>
          </a:prstGeom>
          <a:solidFill>
            <a:schemeClr val="bg1"/>
          </a:solidFill>
          <a:ln>
            <a:solidFill>
              <a:schemeClr val="accent5"/>
            </a:solidFill>
          </a:ln>
        </p:spPr>
        <p:txBody>
          <a:bodyPr wrap="square" rtlCol="0">
            <a:spAutoFit/>
          </a:bodyPr>
          <a:lstStyle/>
          <a:p>
            <a:r>
              <a:rPr lang="en-US" b="1" dirty="0" smtClean="0"/>
              <a:t>VR Viewer</a:t>
            </a:r>
            <a:endParaRPr lang="en-IN" b="1" dirty="0"/>
          </a:p>
        </p:txBody>
      </p:sp>
    </p:spTree>
    <p:extLst>
      <p:ext uri="{BB962C8B-B14F-4D97-AF65-F5344CB8AC3E}">
        <p14:creationId xmlns:p14="http://schemas.microsoft.com/office/powerpoint/2010/main" val="2890084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504" y="3003798"/>
            <a:ext cx="8208912" cy="2123658"/>
          </a:xfrm>
          <a:prstGeom prst="rect">
            <a:avLst/>
          </a:prstGeom>
        </p:spPr>
        <p:txBody>
          <a:bodyPr wrap="square">
            <a:spAutoFit/>
          </a:bodyPr>
          <a:lstStyle/>
          <a:p>
            <a:r>
              <a:rPr lang="en-US" sz="4400" b="1" u="sng" dirty="0">
                <a:solidFill>
                  <a:schemeClr val="accent2">
                    <a:lumMod val="75000"/>
                  </a:schemeClr>
                </a:solidFill>
                <a:latin typeface="Arial Rounded MT Bold" pitchFamily="34" charset="0"/>
              </a:rPr>
              <a:t>Virtual Reality Chamber devised up with Rotatory Chair : </a:t>
            </a:r>
            <a:endParaRPr lang="en-IN" sz="4400" b="1" u="sng" dirty="0">
              <a:solidFill>
                <a:schemeClr val="accent2">
                  <a:lumMod val="75000"/>
                </a:schemeClr>
              </a:solidFill>
              <a:latin typeface="Arial Rounded MT Bold"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23478"/>
            <a:ext cx="4680520" cy="2880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004" y="818378"/>
            <a:ext cx="3906492" cy="2113412"/>
          </a:xfrm>
          <a:prstGeom prst="rect">
            <a:avLst/>
          </a:prstGeom>
        </p:spPr>
      </p:pic>
    </p:spTree>
    <p:extLst>
      <p:ext uri="{BB962C8B-B14F-4D97-AF65-F5344CB8AC3E}">
        <p14:creationId xmlns:p14="http://schemas.microsoft.com/office/powerpoint/2010/main" val="3055594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26</a:t>
            </a:fld>
            <a:endParaRPr lang="e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640" y="603600"/>
            <a:ext cx="5230336" cy="2942064"/>
          </a:xfrm>
          <a:prstGeom prst="rect">
            <a:avLst/>
          </a:prstGeom>
          <a:ln>
            <a:noFill/>
          </a:ln>
          <a:effectLst>
            <a:outerShdw blurRad="184150" dist="241300" dir="11520000" sx="110000" sy="110000" algn="ctr">
              <a:srgbClr val="000000">
                <a:alpha val="18000"/>
              </a:srgbClr>
            </a:outerShdw>
          </a:effectLst>
          <a:scene3d>
            <a:camera prst="isometricOffAxis2Right"/>
            <a:lightRig rig="flood" dir="t">
              <a:rot lat="0" lon="0" rev="13800000"/>
            </a:lightRig>
          </a:scene3d>
          <a:sp3d extrusionH="107950" prstMaterial="plastic">
            <a:bevelT w="82550" h="63500" prst="divot"/>
            <a:bevelB/>
          </a:sp3d>
        </p:spPr>
      </p:pic>
      <p:sp>
        <p:nvSpPr>
          <p:cNvPr id="6" name="Pie 5"/>
          <p:cNvSpPr/>
          <p:nvPr/>
        </p:nvSpPr>
        <p:spPr>
          <a:xfrm>
            <a:off x="539552" y="2499742"/>
            <a:ext cx="2088232" cy="2016224"/>
          </a:xfrm>
          <a:prstGeom prst="pie">
            <a:avLst>
              <a:gd name="adj1" fmla="val 915295"/>
              <a:gd name="adj2" fmla="val 17451895"/>
            </a:avLst>
          </a:prstGeom>
          <a:solidFill>
            <a:schemeClr val="accent5">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Oval 6"/>
          <p:cNvSpPr/>
          <p:nvPr/>
        </p:nvSpPr>
        <p:spPr>
          <a:xfrm>
            <a:off x="1835696" y="2787774"/>
            <a:ext cx="288032" cy="288032"/>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835696" y="3075806"/>
            <a:ext cx="360040" cy="504056"/>
          </a:xfrm>
          <a:prstGeom prst="hexagon">
            <a:avLst>
              <a:gd name="adj" fmla="val 33105"/>
              <a:gd name="vf" fmla="val 115470"/>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iagonal Stripe 9"/>
          <p:cNvSpPr/>
          <p:nvPr/>
        </p:nvSpPr>
        <p:spPr>
          <a:xfrm flipH="1">
            <a:off x="2051720" y="3579862"/>
            <a:ext cx="288032" cy="205760"/>
          </a:xfrm>
          <a:prstGeom prst="diagStrip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Moon 10"/>
          <p:cNvSpPr/>
          <p:nvPr/>
        </p:nvSpPr>
        <p:spPr>
          <a:xfrm flipH="1">
            <a:off x="2051720" y="3075806"/>
            <a:ext cx="432048" cy="360040"/>
          </a:xfrm>
          <a:prstGeom prst="moon">
            <a:avLst>
              <a:gd name="adj" fmla="val 22981"/>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c 11"/>
          <p:cNvSpPr/>
          <p:nvPr/>
        </p:nvSpPr>
        <p:spPr>
          <a:xfrm>
            <a:off x="1979712" y="3147814"/>
            <a:ext cx="144016" cy="36004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Diagonal Stripe 12"/>
          <p:cNvSpPr/>
          <p:nvPr/>
        </p:nvSpPr>
        <p:spPr>
          <a:xfrm flipH="1" flipV="1">
            <a:off x="1617965" y="3228568"/>
            <a:ext cx="576064" cy="80757"/>
          </a:xfrm>
          <a:prstGeom prst="diagStrip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Right Arrow Callout 13"/>
          <p:cNvSpPr/>
          <p:nvPr/>
        </p:nvSpPr>
        <p:spPr>
          <a:xfrm rot="16200000">
            <a:off x="2016669" y="3405927"/>
            <a:ext cx="634194" cy="279475"/>
          </a:xfrm>
          <a:prstGeom prst="rightArrow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699542"/>
            <a:ext cx="5230336" cy="2942064"/>
          </a:xfrm>
          <a:prstGeom prst="rect">
            <a:avLst/>
          </a:prstGeom>
          <a:ln>
            <a:noFill/>
          </a:ln>
          <a:effectLst>
            <a:outerShdw blurRad="184150" dist="241300" dir="11520000" sx="110000" sy="110000" algn="ctr">
              <a:srgbClr val="000000">
                <a:alpha val="18000"/>
              </a:srgbClr>
            </a:outerShdw>
          </a:effectLst>
          <a:scene3d>
            <a:camera prst="isometricOffAxis2Right"/>
            <a:lightRig rig="flood" dir="t">
              <a:rot lat="0" lon="0" rev="13800000"/>
            </a:lightRig>
          </a:scene3d>
          <a:sp3d extrusionH="107950" prstMaterial="plastic">
            <a:bevelT w="82550" h="63500" prst="divot"/>
            <a:bevelB/>
          </a:sp3d>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637798"/>
            <a:ext cx="5230336" cy="2942064"/>
          </a:xfrm>
          <a:prstGeom prst="rect">
            <a:avLst/>
          </a:prstGeom>
          <a:ln>
            <a:noFill/>
          </a:ln>
          <a:effectLst>
            <a:outerShdw blurRad="184150" dist="241300" dir="11520000" sx="110000" sy="110000" algn="ctr">
              <a:srgbClr val="000000">
                <a:alpha val="18000"/>
              </a:srgbClr>
            </a:outerShdw>
          </a:effectLst>
          <a:scene3d>
            <a:camera prst="isometricOffAxis1Left"/>
            <a:lightRig rig="flood" dir="t">
              <a:rot lat="0" lon="0" rev="13800000"/>
            </a:lightRig>
          </a:scene3d>
          <a:sp3d extrusionH="107950" prstMaterial="plastic">
            <a:bevelT w="82550" h="63500" prst="divot"/>
            <a:bevelB/>
          </a:sp3d>
        </p:spPr>
      </p:pic>
      <p:sp>
        <p:nvSpPr>
          <p:cNvPr id="18" name="Curved Left Arrow 17"/>
          <p:cNvSpPr/>
          <p:nvPr/>
        </p:nvSpPr>
        <p:spPr>
          <a:xfrm>
            <a:off x="5652120" y="3888432"/>
            <a:ext cx="1391032" cy="1059582"/>
          </a:xfrm>
          <a:prstGeom prst="curvedLeftArrow">
            <a:avLst>
              <a:gd name="adj1" fmla="val 10383"/>
              <a:gd name="adj2" fmla="val 50000"/>
              <a:gd name="adj3" fmla="val 2500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6939" r="5131"/>
          <a:stretch/>
        </p:blipFill>
        <p:spPr>
          <a:xfrm>
            <a:off x="5148064" y="123478"/>
            <a:ext cx="3400513" cy="1876308"/>
          </a:xfrm>
          <a:prstGeom prst="rect">
            <a:avLst/>
          </a:prstGeom>
          <a:ln>
            <a:noFill/>
          </a:ln>
          <a:effectLst>
            <a:outerShdw blurRad="184150" dist="241300" dir="11520000" sx="110000" sy="110000" algn="ctr">
              <a:srgbClr val="000000">
                <a:alpha val="18000"/>
              </a:srgbClr>
            </a:outerShdw>
          </a:effectLst>
          <a:scene3d>
            <a:camera prst="isometricTopUp"/>
            <a:lightRig rig="flood" dir="t">
              <a:rot lat="0" lon="0" rev="13800000"/>
            </a:lightRig>
          </a:scene3d>
          <a:sp3d extrusionH="107950" prstMaterial="plastic">
            <a:bevelT w="82550" h="63500" prst="divot"/>
            <a:bevelB/>
          </a:sp3d>
        </p:spPr>
      </p:pic>
      <p:sp>
        <p:nvSpPr>
          <p:cNvPr id="4" name="Flowchart: Delay 3"/>
          <p:cNvSpPr/>
          <p:nvPr/>
        </p:nvSpPr>
        <p:spPr>
          <a:xfrm rot="16200000">
            <a:off x="1250132" y="4577788"/>
            <a:ext cx="503203" cy="628218"/>
          </a:xfrm>
          <a:prstGeom prst="flowChartDelay">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ardrop 4"/>
          <p:cNvSpPr/>
          <p:nvPr/>
        </p:nvSpPr>
        <p:spPr>
          <a:xfrm>
            <a:off x="1405355" y="4515966"/>
            <a:ext cx="286325" cy="288032"/>
          </a:xfrm>
          <a:prstGeom prst="teardrop">
            <a:avLst>
              <a:gd name="adj" fmla="val 122280"/>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oon 16"/>
          <p:cNvSpPr/>
          <p:nvPr/>
        </p:nvSpPr>
        <p:spPr>
          <a:xfrm flipH="1">
            <a:off x="2051720" y="2787774"/>
            <a:ext cx="144016" cy="144016"/>
          </a:xfrm>
          <a:prstGeom prst="mo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1979712" y="4659982"/>
            <a:ext cx="2061984" cy="369332"/>
          </a:xfrm>
          <a:prstGeom prst="rect">
            <a:avLst/>
          </a:prstGeom>
          <a:noFill/>
        </p:spPr>
        <p:txBody>
          <a:bodyPr wrap="square" rtlCol="0">
            <a:spAutoFit/>
          </a:bodyPr>
          <a:lstStyle/>
          <a:p>
            <a:r>
              <a:rPr lang="en-US" b="1" dirty="0" smtClean="0"/>
              <a:t>Rotatory Chair </a:t>
            </a:r>
            <a:endParaRPr lang="en-IN" b="1" dirty="0"/>
          </a:p>
        </p:txBody>
      </p:sp>
      <p:sp>
        <p:nvSpPr>
          <p:cNvPr id="21" name="TextBox 20"/>
          <p:cNvSpPr txBox="1"/>
          <p:nvPr/>
        </p:nvSpPr>
        <p:spPr>
          <a:xfrm>
            <a:off x="2582024" y="3714586"/>
            <a:ext cx="2061984" cy="338554"/>
          </a:xfrm>
          <a:prstGeom prst="rect">
            <a:avLst/>
          </a:prstGeom>
          <a:noFill/>
        </p:spPr>
        <p:txBody>
          <a:bodyPr wrap="square" rtlCol="0">
            <a:spAutoFit/>
          </a:bodyPr>
          <a:lstStyle/>
          <a:p>
            <a:r>
              <a:rPr lang="en-US" sz="1600" b="1" dirty="0" smtClean="0"/>
              <a:t>Support Holder</a:t>
            </a:r>
            <a:endParaRPr lang="en-IN" sz="1600" b="1" dirty="0"/>
          </a:p>
        </p:txBody>
      </p:sp>
      <p:sp>
        <p:nvSpPr>
          <p:cNvPr id="22" name="TextBox 21"/>
          <p:cNvSpPr txBox="1"/>
          <p:nvPr/>
        </p:nvSpPr>
        <p:spPr>
          <a:xfrm>
            <a:off x="539552" y="1338322"/>
            <a:ext cx="2061984" cy="707886"/>
          </a:xfrm>
          <a:prstGeom prst="rect">
            <a:avLst/>
          </a:prstGeom>
          <a:noFill/>
        </p:spPr>
        <p:txBody>
          <a:bodyPr wrap="square" rtlCol="0">
            <a:spAutoFit/>
          </a:bodyPr>
          <a:lstStyle/>
          <a:p>
            <a:r>
              <a:rPr lang="en-US" sz="2000" b="1" u="sng" dirty="0" smtClean="0"/>
              <a:t>Virtual Reality Screen</a:t>
            </a:r>
            <a:endParaRPr lang="en-IN" sz="2000" b="1" u="sng" dirty="0"/>
          </a:p>
        </p:txBody>
      </p:sp>
      <p:sp>
        <p:nvSpPr>
          <p:cNvPr id="23" name="TextBox 22"/>
          <p:cNvSpPr txBox="1"/>
          <p:nvPr/>
        </p:nvSpPr>
        <p:spPr>
          <a:xfrm>
            <a:off x="4041696" y="121660"/>
            <a:ext cx="2061984" cy="707886"/>
          </a:xfrm>
          <a:prstGeom prst="rect">
            <a:avLst/>
          </a:prstGeom>
          <a:noFill/>
        </p:spPr>
        <p:txBody>
          <a:bodyPr wrap="square" rtlCol="0">
            <a:spAutoFit/>
          </a:bodyPr>
          <a:lstStyle/>
          <a:p>
            <a:pPr algn="ctr"/>
            <a:r>
              <a:rPr lang="en-US" sz="2000" b="1" u="sng" dirty="0" smtClean="0"/>
              <a:t>Enclosing VR Chamber</a:t>
            </a:r>
            <a:endParaRPr lang="en-IN" sz="2000" b="1" u="sng" dirty="0"/>
          </a:p>
        </p:txBody>
      </p:sp>
    </p:spTree>
    <p:extLst>
      <p:ext uri="{BB962C8B-B14F-4D97-AF65-F5344CB8AC3E}">
        <p14:creationId xmlns:p14="http://schemas.microsoft.com/office/powerpoint/2010/main" val="3878095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27</a:t>
            </a:fld>
            <a:endParaRPr lang="en"/>
          </a:p>
        </p:txBody>
      </p:sp>
      <p:sp>
        <p:nvSpPr>
          <p:cNvPr id="23" name="TextBox 22"/>
          <p:cNvSpPr txBox="1"/>
          <p:nvPr/>
        </p:nvSpPr>
        <p:spPr>
          <a:xfrm>
            <a:off x="1547664" y="121660"/>
            <a:ext cx="5544616" cy="584775"/>
          </a:xfrm>
          <a:prstGeom prst="rect">
            <a:avLst/>
          </a:prstGeom>
          <a:noFill/>
        </p:spPr>
        <p:txBody>
          <a:bodyPr wrap="square" rtlCol="0">
            <a:spAutoFit/>
          </a:bodyPr>
          <a:lstStyle/>
          <a:p>
            <a:pPr algn="ctr"/>
            <a:r>
              <a:rPr lang="en-US" sz="3200" b="1" i="1" u="sng" dirty="0" smtClean="0"/>
              <a:t>Anti-Gravity cocoon Yoga</a:t>
            </a:r>
            <a:endParaRPr lang="en-IN" sz="3200" b="1" i="1" u="sng"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849365"/>
            <a:ext cx="5976664" cy="39516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67291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446609" cy="2571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526" y="1520892"/>
            <a:ext cx="2027362" cy="1411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8534" y="-1"/>
            <a:ext cx="2027362" cy="1520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17963"/>
          <a:stretch/>
        </p:blipFill>
        <p:spPr>
          <a:xfrm>
            <a:off x="3779912" y="1"/>
            <a:ext cx="2448272" cy="293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5768" y="-14459"/>
            <a:ext cx="1810688" cy="23950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 y="2762364"/>
            <a:ext cx="2523178" cy="23689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3051947" y="2606503"/>
            <a:ext cx="1987794" cy="28392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b="12130"/>
          <a:stretch/>
        </p:blipFill>
        <p:spPr>
          <a:xfrm>
            <a:off x="6059363" y="2181984"/>
            <a:ext cx="2197675" cy="2770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765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84"/>
        <p:cNvGrpSpPr/>
        <p:nvPr/>
      </p:nvGrpSpPr>
      <p:grpSpPr>
        <a:xfrm>
          <a:off x="0" y="0"/>
          <a:ext cx="0" cy="0"/>
          <a:chOff x="0" y="0"/>
          <a:chExt cx="0" cy="0"/>
        </a:xfrm>
      </p:grpSpPr>
      <p:sp>
        <p:nvSpPr>
          <p:cNvPr id="186" name="Google Shape;186;p24"/>
          <p:cNvSpPr/>
          <p:nvPr/>
        </p:nvSpPr>
        <p:spPr>
          <a:xfrm>
            <a:off x="2195736" y="2715766"/>
            <a:ext cx="4176464" cy="7839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187" name="Google Shape;187;p24"/>
          <p:cNvSpPr txBox="1">
            <a:spLocks noGrp="1"/>
          </p:cNvSpPr>
          <p:nvPr>
            <p:ph type="title" idx="4294967295"/>
          </p:nvPr>
        </p:nvSpPr>
        <p:spPr>
          <a:xfrm>
            <a:off x="1705914" y="2854816"/>
            <a:ext cx="5075100" cy="50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i="1" dirty="0" smtClean="0">
                <a:solidFill>
                  <a:srgbClr val="434343"/>
                </a:solidFill>
                <a:latin typeface="Georgia" pitchFamily="18" charset="0"/>
                <a:ea typeface="Bitter"/>
                <a:cs typeface="Bitter"/>
                <a:sym typeface="Bitter"/>
              </a:rPr>
              <a:t>Thank you !</a:t>
            </a:r>
            <a:endParaRPr sz="5400" i="1" dirty="0">
              <a:solidFill>
                <a:srgbClr val="434343"/>
              </a:solidFill>
              <a:latin typeface="Georgia" pitchFamily="18" charset="0"/>
              <a:ea typeface="Bitter"/>
              <a:cs typeface="Bitter"/>
              <a:sym typeface="Bitter"/>
            </a:endParaRPr>
          </a:p>
        </p:txBody>
      </p:sp>
      <p:sp>
        <p:nvSpPr>
          <p:cNvPr id="188" name="Google Shape;188;p24"/>
          <p:cNvSpPr txBox="1">
            <a:spLocks noGrp="1"/>
          </p:cNvSpPr>
          <p:nvPr>
            <p:ph type="sldNum" idx="12"/>
          </p:nvPr>
        </p:nvSpPr>
        <p:spPr>
          <a:xfrm>
            <a:off x="4297650" y="4613400"/>
            <a:ext cx="548700" cy="530100"/>
          </a:xfrm>
          <a:prstGeom prst="rect">
            <a:avLst/>
          </a:prstGeom>
        </p:spPr>
        <p:txBody>
          <a:bodyPr spcFirstLastPara="1" wrap="square" lIns="91425" tIns="91425" rIns="91425" bIns="91425" anchor="ctr" anchorCtr="0">
            <a:noAutofit/>
          </a:bodyPr>
          <a:lstStyle/>
          <a:p>
            <a:fld id="{00000000-1234-1234-1234-123412341234}" type="slidenum">
              <a:rPr lang="en"/>
              <a:pPr/>
              <a:t>29</a:t>
            </a:fld>
            <a:endParaRPr/>
          </a:p>
        </p:txBody>
      </p:sp>
    </p:spTree>
    <p:extLst>
      <p:ext uri="{BB962C8B-B14F-4D97-AF65-F5344CB8AC3E}">
        <p14:creationId xmlns:p14="http://schemas.microsoft.com/office/powerpoint/2010/main" val="250713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000" b="1" i="1" u="sng" dirty="0">
                <a:solidFill>
                  <a:schemeClr val="tx1">
                    <a:lumMod val="75000"/>
                    <a:lumOff val="25000"/>
                  </a:schemeClr>
                </a:solidFill>
                <a:effectLst>
                  <a:outerShdw blurRad="38100" dist="38100" dir="2700000" algn="tl">
                    <a:srgbClr val="000000">
                      <a:alpha val="43137"/>
                    </a:srgbClr>
                  </a:outerShdw>
                </a:effectLst>
              </a:rPr>
              <a:t>Why the Name Aero-Otico-Equilibrium </a:t>
            </a:r>
            <a:r>
              <a:rPr lang="en-US" sz="3000" b="1" i="1" dirty="0">
                <a:solidFill>
                  <a:schemeClr val="tx1">
                    <a:lumMod val="75000"/>
                    <a:lumOff val="25000"/>
                  </a:schemeClr>
                </a:solidFill>
              </a:rPr>
              <a:t>?</a:t>
            </a:r>
            <a:endParaRPr lang="en-IN" sz="3000" b="1" i="1" dirty="0">
              <a:solidFill>
                <a:schemeClr val="tx1">
                  <a:lumMod val="75000"/>
                  <a:lumOff val="25000"/>
                </a:schemeClr>
              </a:solidFill>
            </a:endParaRPr>
          </a:p>
        </p:txBody>
      </p:sp>
      <p:sp>
        <p:nvSpPr>
          <p:cNvPr id="5" name="Content Placeholder 4"/>
          <p:cNvSpPr>
            <a:spLocks noGrp="1"/>
          </p:cNvSpPr>
          <p:nvPr>
            <p:ph sz="quarter" idx="13"/>
          </p:nvPr>
        </p:nvSpPr>
        <p:spPr>
          <a:xfrm>
            <a:off x="456128" y="826983"/>
            <a:ext cx="8231744" cy="178594"/>
          </a:xfrm>
        </p:spPr>
        <p:txBody>
          <a:bodyPr/>
          <a:lstStyle/>
          <a:p>
            <a:r>
              <a:rPr lang="en-IN" sz="2100" dirty="0">
                <a:solidFill>
                  <a:schemeClr val="tx2">
                    <a:lumMod val="75000"/>
                  </a:schemeClr>
                </a:solidFill>
                <a:cs typeface="Arial" pitchFamily="34" charset="0"/>
              </a:rPr>
              <a:t>Sounds Unfamiliar ???</a:t>
            </a:r>
          </a:p>
        </p:txBody>
      </p:sp>
      <p:grpSp>
        <p:nvGrpSpPr>
          <p:cNvPr id="60" name="Group 59"/>
          <p:cNvGrpSpPr/>
          <p:nvPr/>
        </p:nvGrpSpPr>
        <p:grpSpPr>
          <a:xfrm>
            <a:off x="1762956" y="3436622"/>
            <a:ext cx="2214823" cy="670381"/>
            <a:chOff x="2061964" y="2018408"/>
            <a:chExt cx="2952328" cy="893840"/>
          </a:xfrm>
        </p:grpSpPr>
        <p:sp>
          <p:nvSpPr>
            <p:cNvPr id="99" name="TextBox 98"/>
            <p:cNvSpPr txBox="1"/>
            <p:nvPr/>
          </p:nvSpPr>
          <p:spPr>
            <a:xfrm>
              <a:off x="2061964" y="2419806"/>
              <a:ext cx="2952328" cy="492442"/>
            </a:xfrm>
            <a:prstGeom prst="rect">
              <a:avLst/>
            </a:prstGeom>
            <a:noFill/>
          </p:spPr>
          <p:txBody>
            <a:bodyPr wrap="square" rtlCol="0">
              <a:spAutoFit/>
            </a:bodyPr>
            <a:lstStyle/>
            <a:p>
              <a:r>
                <a:rPr lang="en-US" b="1" kern="0" dirty="0" smtClean="0">
                  <a:solidFill>
                    <a:schemeClr val="tx1">
                      <a:lumMod val="50000"/>
                      <a:lumOff val="50000"/>
                    </a:schemeClr>
                  </a:solidFill>
                  <a:latin typeface="Arial" pitchFamily="34" charset="0"/>
                  <a:cs typeface="Arial" pitchFamily="34" charset="0"/>
                </a:rPr>
                <a:t>Relating to the Ear</a:t>
              </a:r>
              <a:endParaRPr lang="en-US" b="1" kern="0" dirty="0">
                <a:solidFill>
                  <a:schemeClr val="tx1">
                    <a:lumMod val="50000"/>
                    <a:lumOff val="50000"/>
                  </a:schemeClr>
                </a:solidFill>
                <a:latin typeface="Arial" pitchFamily="34" charset="0"/>
                <a:cs typeface="Arial" pitchFamily="34" charset="0"/>
              </a:endParaRPr>
            </a:p>
          </p:txBody>
        </p:sp>
        <p:sp>
          <p:nvSpPr>
            <p:cNvPr id="100" name="TextBox 99"/>
            <p:cNvSpPr txBox="1"/>
            <p:nvPr/>
          </p:nvSpPr>
          <p:spPr>
            <a:xfrm>
              <a:off x="2061964" y="2018408"/>
              <a:ext cx="2952328" cy="492442"/>
            </a:xfrm>
            <a:prstGeom prst="rect">
              <a:avLst/>
            </a:prstGeom>
            <a:noFill/>
          </p:spPr>
          <p:txBody>
            <a:bodyPr wrap="square" rtlCol="0" anchor="b">
              <a:spAutoFit/>
            </a:bodyPr>
            <a:lstStyle/>
            <a:p>
              <a:r>
                <a:rPr lang="en-IN" b="1" u="sng" dirty="0" smtClean="0">
                  <a:solidFill>
                    <a:schemeClr val="tx2">
                      <a:lumMod val="75000"/>
                    </a:schemeClr>
                  </a:solidFill>
                  <a:latin typeface="+mj-lt"/>
                  <a:ea typeface="Source Sans Pro" pitchFamily="34" charset="0"/>
                </a:rPr>
                <a:t>Otico</a:t>
              </a:r>
              <a:endParaRPr lang="en-US" b="1" u="sng" kern="0" dirty="0">
                <a:solidFill>
                  <a:schemeClr val="tx2">
                    <a:lumMod val="75000"/>
                  </a:schemeClr>
                </a:solidFill>
                <a:latin typeface="+mj-lt"/>
                <a:cs typeface="Arial" pitchFamily="34" charset="0"/>
              </a:endParaRPr>
            </a:p>
          </p:txBody>
        </p:sp>
      </p:grpSp>
      <p:grpSp>
        <p:nvGrpSpPr>
          <p:cNvPr id="103" name="Group 102"/>
          <p:cNvGrpSpPr/>
          <p:nvPr/>
        </p:nvGrpSpPr>
        <p:grpSpPr>
          <a:xfrm>
            <a:off x="1741146" y="1630565"/>
            <a:ext cx="3380642" cy="1593614"/>
            <a:chOff x="2061964" y="1483833"/>
            <a:chExt cx="2952328" cy="2124818"/>
          </a:xfrm>
        </p:grpSpPr>
        <p:sp>
          <p:nvSpPr>
            <p:cNvPr id="104" name="TextBox 103"/>
            <p:cNvSpPr txBox="1"/>
            <p:nvPr/>
          </p:nvSpPr>
          <p:spPr>
            <a:xfrm>
              <a:off x="2061964" y="1946658"/>
              <a:ext cx="2952328" cy="1661993"/>
            </a:xfrm>
            <a:prstGeom prst="rect">
              <a:avLst/>
            </a:prstGeom>
            <a:noFill/>
          </p:spPr>
          <p:txBody>
            <a:bodyPr wrap="square" rtlCol="0">
              <a:spAutoFit/>
            </a:bodyPr>
            <a:lstStyle/>
            <a:p>
              <a:r>
                <a:rPr lang="en-US" sz="1500" b="1" kern="0" dirty="0">
                  <a:solidFill>
                    <a:schemeClr val="tx1">
                      <a:lumMod val="50000"/>
                      <a:lumOff val="50000"/>
                    </a:schemeClr>
                  </a:solidFill>
                  <a:latin typeface="Arial" pitchFamily="34" charset="0"/>
                  <a:cs typeface="Arial" pitchFamily="34" charset="0"/>
                </a:rPr>
                <a:t>Human effort in science, engineering and business to fly in the atmosphere of Earth (aeronautics) and surrounding space (astronautics)</a:t>
              </a:r>
              <a:r>
                <a:rPr lang="en-US" sz="1500" kern="0" dirty="0">
                  <a:solidFill>
                    <a:schemeClr val="tx1">
                      <a:lumMod val="50000"/>
                      <a:lumOff val="50000"/>
                    </a:schemeClr>
                  </a:solidFill>
                  <a:latin typeface="Arial" pitchFamily="34" charset="0"/>
                  <a:cs typeface="Arial" pitchFamily="34" charset="0"/>
                </a:rPr>
                <a:t>. </a:t>
              </a:r>
            </a:p>
          </p:txBody>
        </p:sp>
        <p:sp>
          <p:nvSpPr>
            <p:cNvPr id="105" name="TextBox 104"/>
            <p:cNvSpPr txBox="1"/>
            <p:nvPr/>
          </p:nvSpPr>
          <p:spPr>
            <a:xfrm>
              <a:off x="2061964" y="1483833"/>
              <a:ext cx="2952328" cy="492443"/>
            </a:xfrm>
            <a:prstGeom prst="rect">
              <a:avLst/>
            </a:prstGeom>
            <a:noFill/>
          </p:spPr>
          <p:txBody>
            <a:bodyPr wrap="square" rtlCol="0" anchor="b">
              <a:spAutoFit/>
            </a:bodyPr>
            <a:lstStyle/>
            <a:p>
              <a:r>
                <a:rPr lang="en-IN" b="1" u="sng" dirty="0" smtClean="0">
                  <a:solidFill>
                    <a:schemeClr val="tx2">
                      <a:lumMod val="75000"/>
                    </a:schemeClr>
                  </a:solidFill>
                  <a:ea typeface="Source Sans Pro" pitchFamily="34" charset="0"/>
                </a:rPr>
                <a:t>Aero (Space/Nautics)</a:t>
              </a:r>
              <a:endParaRPr lang="en-US" b="1" u="sng" kern="0" dirty="0">
                <a:solidFill>
                  <a:schemeClr val="tx2">
                    <a:lumMod val="75000"/>
                  </a:schemeClr>
                </a:solidFill>
                <a:cs typeface="Arial" pitchFamily="34" charset="0"/>
              </a:endParaRPr>
            </a:p>
          </p:txBody>
        </p:sp>
      </p:grpSp>
      <p:grpSp>
        <p:nvGrpSpPr>
          <p:cNvPr id="28" name="Google Shape;573;p40"/>
          <p:cNvGrpSpPr/>
          <p:nvPr/>
        </p:nvGrpSpPr>
        <p:grpSpPr>
          <a:xfrm>
            <a:off x="773922" y="1689566"/>
            <a:ext cx="582233" cy="625463"/>
            <a:chOff x="570875" y="4322250"/>
            <a:chExt cx="443300" cy="443325"/>
          </a:xfrm>
        </p:grpSpPr>
        <p:sp>
          <p:nvSpPr>
            <p:cNvPr id="29" name="Google Shape;574;p4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endParaRPr>
                <a:solidFill>
                  <a:srgbClr val="434343"/>
                </a:solidFill>
              </a:endParaRPr>
            </a:p>
          </p:txBody>
        </p:sp>
        <p:sp>
          <p:nvSpPr>
            <p:cNvPr id="30" name="Google Shape;575;p4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434343"/>
            </a:solidFill>
            <a:ln>
              <a:noFill/>
            </a:ln>
          </p:spPr>
          <p:txBody>
            <a:bodyPr spcFirstLastPara="1" wrap="square" lIns="91425" tIns="91425" rIns="91425" bIns="91425" anchor="ctr" anchorCtr="0">
              <a:noAutofit/>
            </a:bodyPr>
            <a:lstStyle/>
            <a:p>
              <a:endParaRPr>
                <a:solidFill>
                  <a:srgbClr val="434343"/>
                </a:solidFill>
              </a:endParaRPr>
            </a:p>
          </p:txBody>
        </p:sp>
        <p:sp>
          <p:nvSpPr>
            <p:cNvPr id="31" name="Google Shape;576;p4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434343"/>
            </a:solidFill>
            <a:ln>
              <a:noFill/>
            </a:ln>
          </p:spPr>
          <p:txBody>
            <a:bodyPr spcFirstLastPara="1" wrap="square" lIns="91425" tIns="91425" rIns="91425" bIns="91425" anchor="ctr" anchorCtr="0">
              <a:noAutofit/>
            </a:bodyPr>
            <a:lstStyle/>
            <a:p>
              <a:endParaRPr>
                <a:solidFill>
                  <a:srgbClr val="434343"/>
                </a:solidFill>
              </a:endParaRPr>
            </a:p>
          </p:txBody>
        </p:sp>
        <p:sp>
          <p:nvSpPr>
            <p:cNvPr id="32" name="Google Shape;577;p4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434343"/>
            </a:solidFill>
            <a:ln>
              <a:noFill/>
            </a:ln>
          </p:spPr>
          <p:txBody>
            <a:bodyPr spcFirstLastPara="1" wrap="square" lIns="91425" tIns="91425" rIns="91425" bIns="91425" anchor="ctr" anchorCtr="0">
              <a:noAutofit/>
            </a:bodyPr>
            <a:lstStyle/>
            <a:p>
              <a:endParaRPr>
                <a:solidFill>
                  <a:srgbClr val="434343"/>
                </a:solidFill>
              </a:endParaRPr>
            </a:p>
          </p:txBody>
        </p:sp>
      </p:grpSp>
      <p:pic>
        <p:nvPicPr>
          <p:cNvPr id="7" name="Picture 6"/>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Props>
              </a:ext>
              <a:ext uri="{28A0092B-C50C-407E-A947-70E740481C1C}">
                <a14:useLocalDpi xmlns:a14="http://schemas.microsoft.com/office/drawing/2010/main" val="0"/>
              </a:ext>
            </a:extLst>
          </a:blip>
          <a:srcRect l="16478" t="18375" r="27413" b="16108"/>
          <a:stretch/>
        </p:blipFill>
        <p:spPr>
          <a:xfrm>
            <a:off x="605850" y="3408878"/>
            <a:ext cx="670926" cy="783209"/>
          </a:xfrm>
          <a:prstGeom prst="rect">
            <a:avLst/>
          </a:prstGeom>
        </p:spPr>
      </p:pic>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21789" y="1677172"/>
            <a:ext cx="854733" cy="854510"/>
          </a:xfrm>
          <a:prstGeom prst="rect">
            <a:avLst/>
          </a:prstGeom>
        </p:spPr>
      </p:pic>
      <p:sp>
        <p:nvSpPr>
          <p:cNvPr id="37" name="TextBox 36"/>
          <p:cNvSpPr txBox="1"/>
          <p:nvPr/>
        </p:nvSpPr>
        <p:spPr>
          <a:xfrm>
            <a:off x="5976522" y="1576634"/>
            <a:ext cx="3046933" cy="992579"/>
          </a:xfrm>
          <a:prstGeom prst="rect">
            <a:avLst/>
          </a:prstGeom>
          <a:noFill/>
        </p:spPr>
        <p:txBody>
          <a:bodyPr wrap="square" lIns="68589" tIns="34295" rIns="68589" bIns="34295" rtlCol="0">
            <a:spAutoFit/>
          </a:bodyPr>
          <a:lstStyle/>
          <a:p>
            <a:r>
              <a:rPr lang="en-US" b="1" u="sng" kern="0" dirty="0" smtClean="0">
                <a:solidFill>
                  <a:schemeClr val="tx2">
                    <a:lumMod val="75000"/>
                  </a:schemeClr>
                </a:solidFill>
                <a:latin typeface="Arial" pitchFamily="34" charset="0"/>
                <a:cs typeface="Arial" pitchFamily="34" charset="0"/>
              </a:rPr>
              <a:t>Equilibrium </a:t>
            </a:r>
          </a:p>
          <a:p>
            <a:r>
              <a:rPr lang="en-US" sz="1500" b="1" kern="0" dirty="0">
                <a:solidFill>
                  <a:schemeClr val="tx1">
                    <a:lumMod val="50000"/>
                    <a:lumOff val="50000"/>
                  </a:schemeClr>
                </a:solidFill>
                <a:latin typeface="Arial" pitchFamily="34" charset="0"/>
                <a:cs typeface="Arial" pitchFamily="34" charset="0"/>
              </a:rPr>
              <a:t>Balancing problems of Astronauts</a:t>
            </a:r>
            <a:endParaRPr lang="en-US" sz="1400" b="1" kern="0" dirty="0">
              <a:solidFill>
                <a:schemeClr val="tx1">
                  <a:lumMod val="50000"/>
                  <a:lumOff val="50000"/>
                </a:schemeClr>
              </a:solidFill>
              <a:latin typeface="Arial" pitchFamily="34" charset="0"/>
              <a:cs typeface="Arial" pitchFamily="34" charset="0"/>
            </a:endParaRPr>
          </a:p>
          <a:p>
            <a:endParaRPr lang="en-US" sz="1200" kern="0" dirty="0">
              <a:solidFill>
                <a:schemeClr val="tx1">
                  <a:lumMod val="50000"/>
                  <a:lumOff val="50000"/>
                </a:schemeClr>
              </a:solidFill>
              <a:latin typeface="Arial" pitchFamily="34" charset="0"/>
              <a:cs typeface="Arial" pitchFamily="34" charset="0"/>
            </a:endParaRPr>
          </a:p>
        </p:txBody>
      </p:sp>
      <p:pic>
        <p:nvPicPr>
          <p:cNvPr id="9" name="Picture 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976522" y="2468394"/>
            <a:ext cx="3161100" cy="2289200"/>
          </a:xfrm>
          <a:prstGeom prst="rect">
            <a:avLst/>
          </a:prstGeom>
        </p:spPr>
      </p:pic>
    </p:spTree>
    <p:extLst>
      <p:ext uri="{BB962C8B-B14F-4D97-AF65-F5344CB8AC3E}">
        <p14:creationId xmlns:p14="http://schemas.microsoft.com/office/powerpoint/2010/main" val="2409175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TextBox 88"/>
          <p:cNvSpPr txBox="1"/>
          <p:nvPr/>
        </p:nvSpPr>
        <p:spPr>
          <a:xfrm>
            <a:off x="628535" y="280416"/>
            <a:ext cx="3943465" cy="577081"/>
          </a:xfrm>
          <a:prstGeom prst="rect">
            <a:avLst/>
          </a:prstGeom>
          <a:noFill/>
        </p:spPr>
        <p:txBody>
          <a:bodyPr wrap="square" lIns="68589" tIns="34295" rIns="68589" bIns="34295" rtlCol="0" anchor="ctr">
            <a:spAutoFit/>
          </a:bodyPr>
          <a:lstStyle/>
          <a:p>
            <a:r>
              <a:rPr lang="en-IN" sz="3300" b="1" u="sng" dirty="0">
                <a:solidFill>
                  <a:schemeClr val="accent1"/>
                </a:solidFill>
                <a:latin typeface="+mj-lt"/>
                <a:cs typeface="Arial" pitchFamily="34" charset="0"/>
              </a:rPr>
              <a:t>Introduction</a:t>
            </a:r>
          </a:p>
        </p:txBody>
      </p:sp>
      <p:sp>
        <p:nvSpPr>
          <p:cNvPr id="90" name="TextBox 89"/>
          <p:cNvSpPr txBox="1"/>
          <p:nvPr/>
        </p:nvSpPr>
        <p:spPr>
          <a:xfrm>
            <a:off x="520495" y="1005576"/>
            <a:ext cx="4305908" cy="4131900"/>
          </a:xfrm>
          <a:prstGeom prst="rect">
            <a:avLst/>
          </a:prstGeom>
          <a:noFill/>
        </p:spPr>
        <p:txBody>
          <a:bodyPr wrap="square" lIns="68589" tIns="34295" rIns="68589" bIns="34295" rtlCol="0">
            <a:spAutoFit/>
          </a:bodyPr>
          <a:lstStyle/>
          <a:p>
            <a:pPr>
              <a:buFont typeface="Wingdings" pitchFamily="2" charset="2"/>
              <a:buChar char="Ø"/>
            </a:pPr>
            <a:r>
              <a:rPr lang="en-US" b="1" dirty="0">
                <a:solidFill>
                  <a:srgbClr val="0070C0"/>
                </a:solidFill>
                <a:latin typeface="Bell MT" pitchFamily="18" charset="0"/>
              </a:rPr>
              <a:t>Human travel to Mars and beyond is no longer science fiction. Astronaut’s performance are kept on high expectations , so they can be explorers, scientists, and operators.</a:t>
            </a:r>
          </a:p>
          <a:p>
            <a:endParaRPr lang="en-US" sz="1500" b="1" dirty="0">
              <a:solidFill>
                <a:srgbClr val="0070C0"/>
              </a:solidFill>
              <a:latin typeface="Bell MT" pitchFamily="18" charset="0"/>
            </a:endParaRPr>
          </a:p>
          <a:p>
            <a:pPr>
              <a:buFont typeface="Wingdings" pitchFamily="2" charset="2"/>
              <a:buChar char="Ø"/>
            </a:pPr>
            <a:r>
              <a:rPr lang="en-US" b="1" dirty="0">
                <a:solidFill>
                  <a:srgbClr val="0070C0"/>
                </a:solidFill>
                <a:latin typeface="Bell MT" pitchFamily="18" charset="0"/>
              </a:rPr>
              <a:t>Pondering upon the space sciences, we acquired lots of information regarding the body changes, </a:t>
            </a:r>
            <a:r>
              <a:rPr lang="en-US" b="1" dirty="0" smtClean="0">
                <a:solidFill>
                  <a:srgbClr val="0070C0"/>
                </a:solidFill>
                <a:latin typeface="Bell MT" pitchFamily="18" charset="0"/>
              </a:rPr>
              <a:t>Rehabilitation</a:t>
            </a:r>
            <a:r>
              <a:rPr lang="en-US" b="1" dirty="0">
                <a:solidFill>
                  <a:srgbClr val="0070C0"/>
                </a:solidFill>
                <a:latin typeface="Bell MT" pitchFamily="18" charset="0"/>
              </a:rPr>
              <a:t>, the </a:t>
            </a:r>
            <a:r>
              <a:rPr lang="en-US" b="1" dirty="0" smtClean="0">
                <a:solidFill>
                  <a:srgbClr val="0070C0"/>
                </a:solidFill>
                <a:latin typeface="Bell MT" pitchFamily="18" charset="0"/>
              </a:rPr>
              <a:t>Importance </a:t>
            </a:r>
            <a:r>
              <a:rPr lang="en-US" b="1" dirty="0">
                <a:solidFill>
                  <a:srgbClr val="0070C0"/>
                </a:solidFill>
                <a:latin typeface="Bell MT" pitchFamily="18" charset="0"/>
              </a:rPr>
              <a:t>of monitoring health, and how to determine the human body’s performance through the various sequences of launch, spaceflight, and landing.</a:t>
            </a:r>
          </a:p>
          <a:p>
            <a:pPr>
              <a:buFont typeface="Wingdings" pitchFamily="2" charset="2"/>
              <a:buChar char="Ø"/>
            </a:pPr>
            <a:endParaRPr lang="en-US" sz="1500" b="1" dirty="0">
              <a:latin typeface="Bell MT" pitchFamily="18" charset="0"/>
            </a:endParaRPr>
          </a:p>
        </p:txBody>
      </p:sp>
      <p:cxnSp>
        <p:nvCxnSpPr>
          <p:cNvPr id="4" name="Straight Connector 3"/>
          <p:cNvCxnSpPr/>
          <p:nvPr/>
        </p:nvCxnSpPr>
        <p:spPr>
          <a:xfrm>
            <a:off x="6098463" y="3154429"/>
            <a:ext cx="0" cy="1188248"/>
          </a:xfrm>
          <a:prstGeom prst="line">
            <a:avLst/>
          </a:prstGeom>
          <a:ln w="38100">
            <a:solidFill>
              <a:schemeClr val="accent1"/>
            </a:solidFill>
            <a:tailEnd type="oval" w="lg" len="lg"/>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326144" y="3163307"/>
            <a:ext cx="0" cy="1465969"/>
          </a:xfrm>
          <a:prstGeom prst="line">
            <a:avLst/>
          </a:prstGeom>
          <a:ln w="3810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570087" y="3163306"/>
            <a:ext cx="0" cy="1205831"/>
          </a:xfrm>
          <a:prstGeom prst="line">
            <a:avLst/>
          </a:prstGeom>
          <a:ln w="38100">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846557" y="3154428"/>
            <a:ext cx="0" cy="916814"/>
          </a:xfrm>
          <a:prstGeom prst="line">
            <a:avLst/>
          </a:prstGeom>
          <a:ln w="3810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flipV="1">
            <a:off x="5411823" y="2659976"/>
            <a:ext cx="686641" cy="50333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6088109" y="2381578"/>
            <a:ext cx="238035" cy="7817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5252696" y="1997122"/>
            <a:ext cx="9007" cy="53938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5610731" y="1493355"/>
            <a:ext cx="415329" cy="63172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934443" y="1188442"/>
            <a:ext cx="609984" cy="198856"/>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98" idx="4"/>
          </p:cNvCxnSpPr>
          <p:nvPr/>
        </p:nvCxnSpPr>
        <p:spPr>
          <a:xfrm flipH="1" flipV="1">
            <a:off x="5411823" y="843758"/>
            <a:ext cx="158876" cy="517527"/>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71355" y="2209237"/>
            <a:ext cx="219562" cy="963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05" idx="5"/>
          </p:cNvCxnSpPr>
          <p:nvPr/>
        </p:nvCxnSpPr>
        <p:spPr>
          <a:xfrm flipH="1" flipV="1">
            <a:off x="6446143" y="1453583"/>
            <a:ext cx="344773" cy="6715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04" idx="4"/>
          </p:cNvCxnSpPr>
          <p:nvPr/>
        </p:nvCxnSpPr>
        <p:spPr>
          <a:xfrm flipV="1">
            <a:off x="6829528" y="1208815"/>
            <a:ext cx="103432" cy="91626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29528" y="1533126"/>
            <a:ext cx="650936" cy="59195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491493" y="1016101"/>
            <a:ext cx="532652" cy="477254"/>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846558" y="2593691"/>
            <a:ext cx="660428" cy="56961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7506984" y="1718724"/>
            <a:ext cx="702807" cy="8749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978978" y="2298033"/>
            <a:ext cx="565449" cy="5653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4" name="Oval 93"/>
          <p:cNvSpPr/>
          <p:nvPr/>
        </p:nvSpPr>
        <p:spPr>
          <a:xfrm>
            <a:off x="5696205" y="1876966"/>
            <a:ext cx="659709" cy="6595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5" name="Oval 94"/>
          <p:cNvSpPr/>
          <p:nvPr/>
        </p:nvSpPr>
        <p:spPr>
          <a:xfrm>
            <a:off x="5291401" y="1114576"/>
            <a:ext cx="558596" cy="5584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7" name="Oval 96"/>
          <p:cNvSpPr/>
          <p:nvPr/>
        </p:nvSpPr>
        <p:spPr>
          <a:xfrm>
            <a:off x="4741286" y="1003591"/>
            <a:ext cx="357788" cy="35769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8" name="Oval 97"/>
          <p:cNvSpPr/>
          <p:nvPr/>
        </p:nvSpPr>
        <p:spPr>
          <a:xfrm>
            <a:off x="5294226" y="694677"/>
            <a:ext cx="227685" cy="2276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6" name="Oval 95"/>
          <p:cNvSpPr/>
          <p:nvPr/>
        </p:nvSpPr>
        <p:spPr>
          <a:xfrm>
            <a:off x="5099073" y="1799908"/>
            <a:ext cx="325259" cy="3251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99" name="Oval 98"/>
          <p:cNvSpPr/>
          <p:nvPr/>
        </p:nvSpPr>
        <p:spPr>
          <a:xfrm>
            <a:off x="6535027" y="1848109"/>
            <a:ext cx="589003" cy="5888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1" name="Oval 100"/>
          <p:cNvSpPr/>
          <p:nvPr/>
        </p:nvSpPr>
        <p:spPr>
          <a:xfrm>
            <a:off x="7246329" y="1311471"/>
            <a:ext cx="490328" cy="490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2" name="Oval 101"/>
          <p:cNvSpPr/>
          <p:nvPr/>
        </p:nvSpPr>
        <p:spPr>
          <a:xfrm>
            <a:off x="7846235" y="835807"/>
            <a:ext cx="338628" cy="3385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4" name="Oval 103"/>
          <p:cNvSpPr/>
          <p:nvPr/>
        </p:nvSpPr>
        <p:spPr>
          <a:xfrm>
            <a:off x="6729168" y="801338"/>
            <a:ext cx="407583" cy="40747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0" name="Oval 99"/>
          <p:cNvSpPr/>
          <p:nvPr/>
        </p:nvSpPr>
        <p:spPr>
          <a:xfrm>
            <a:off x="7305797" y="2301814"/>
            <a:ext cx="488322" cy="4881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3" name="Oval 102"/>
          <p:cNvSpPr/>
          <p:nvPr/>
        </p:nvSpPr>
        <p:spPr>
          <a:xfrm>
            <a:off x="8039308" y="1538961"/>
            <a:ext cx="338628" cy="3385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105" name="Oval 104"/>
          <p:cNvSpPr/>
          <p:nvPr/>
        </p:nvSpPr>
        <p:spPr>
          <a:xfrm>
            <a:off x="6239590" y="1208065"/>
            <a:ext cx="338628" cy="3385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IN"/>
          </a:p>
        </p:txBody>
      </p:sp>
      <p:sp>
        <p:nvSpPr>
          <p:cNvPr id="42" name="Freeform 6"/>
          <p:cNvSpPr>
            <a:spLocks noEditPoints="1"/>
          </p:cNvSpPr>
          <p:nvPr/>
        </p:nvSpPr>
        <p:spPr bwMode="auto">
          <a:xfrm>
            <a:off x="5144146" y="2456335"/>
            <a:ext cx="235113" cy="248699"/>
          </a:xfrm>
          <a:custGeom>
            <a:avLst/>
            <a:gdLst>
              <a:gd name="T0" fmla="*/ 1379 w 3703"/>
              <a:gd name="T1" fmla="*/ 434 h 3918"/>
              <a:gd name="T2" fmla="*/ 1266 w 3703"/>
              <a:gd name="T3" fmla="*/ 427 h 3918"/>
              <a:gd name="T4" fmla="*/ 1120 w 3703"/>
              <a:gd name="T5" fmla="*/ 496 h 3918"/>
              <a:gd name="T6" fmla="*/ 1044 w 3703"/>
              <a:gd name="T7" fmla="*/ 538 h 3918"/>
              <a:gd name="T8" fmla="*/ 744 w 3703"/>
              <a:gd name="T9" fmla="*/ 599 h 3918"/>
              <a:gd name="T10" fmla="*/ 623 w 3703"/>
              <a:gd name="T11" fmla="*/ 851 h 3918"/>
              <a:gd name="T12" fmla="*/ 499 w 3703"/>
              <a:gd name="T13" fmla="*/ 964 h 3918"/>
              <a:gd name="T14" fmla="*/ 502 w 3703"/>
              <a:gd name="T15" fmla="*/ 1165 h 3918"/>
              <a:gd name="T16" fmla="*/ 390 w 3703"/>
              <a:gd name="T17" fmla="*/ 1358 h 3918"/>
              <a:gd name="T18" fmla="*/ 388 w 3703"/>
              <a:gd name="T19" fmla="*/ 1697 h 3918"/>
              <a:gd name="T20" fmla="*/ 506 w 3703"/>
              <a:gd name="T21" fmla="*/ 1841 h 3918"/>
              <a:gd name="T22" fmla="*/ 527 w 3703"/>
              <a:gd name="T23" fmla="*/ 1901 h 3918"/>
              <a:gd name="T24" fmla="*/ 636 w 3703"/>
              <a:gd name="T25" fmla="*/ 2123 h 3918"/>
              <a:gd name="T26" fmla="*/ 821 w 3703"/>
              <a:gd name="T27" fmla="*/ 2129 h 3918"/>
              <a:gd name="T28" fmla="*/ 873 w 3703"/>
              <a:gd name="T29" fmla="*/ 2187 h 3918"/>
              <a:gd name="T30" fmla="*/ 1100 w 3703"/>
              <a:gd name="T31" fmla="*/ 2296 h 3918"/>
              <a:gd name="T32" fmla="*/ 1332 w 3703"/>
              <a:gd name="T33" fmla="*/ 2312 h 3918"/>
              <a:gd name="T34" fmla="*/ 1419 w 3703"/>
              <a:gd name="T35" fmla="*/ 2553 h 3918"/>
              <a:gd name="T36" fmla="*/ 1549 w 3703"/>
              <a:gd name="T37" fmla="*/ 2480 h 3918"/>
              <a:gd name="T38" fmla="*/ 1652 w 3703"/>
              <a:gd name="T39" fmla="*/ 2186 h 3918"/>
              <a:gd name="T40" fmla="*/ 1834 w 3703"/>
              <a:gd name="T41" fmla="*/ 2023 h 3918"/>
              <a:gd name="T42" fmla="*/ 2125 w 3703"/>
              <a:gd name="T43" fmla="*/ 1919 h 3918"/>
              <a:gd name="T44" fmla="*/ 2362 w 3703"/>
              <a:gd name="T45" fmla="*/ 1703 h 3918"/>
              <a:gd name="T46" fmla="*/ 2675 w 3703"/>
              <a:gd name="T47" fmla="*/ 1569 h 3918"/>
              <a:gd name="T48" fmla="*/ 2733 w 3703"/>
              <a:gd name="T49" fmla="*/ 1441 h 3918"/>
              <a:gd name="T50" fmla="*/ 2754 w 3703"/>
              <a:gd name="T51" fmla="*/ 1401 h 3918"/>
              <a:gd name="T52" fmla="*/ 2879 w 3703"/>
              <a:gd name="T53" fmla="*/ 1270 h 3918"/>
              <a:gd name="T54" fmla="*/ 2799 w 3703"/>
              <a:gd name="T55" fmla="*/ 959 h 3918"/>
              <a:gd name="T56" fmla="*/ 2670 w 3703"/>
              <a:gd name="T57" fmla="*/ 856 h 3918"/>
              <a:gd name="T58" fmla="*/ 2665 w 3703"/>
              <a:gd name="T59" fmla="*/ 784 h 3918"/>
              <a:gd name="T60" fmla="*/ 2512 w 3703"/>
              <a:gd name="T61" fmla="*/ 690 h 3918"/>
              <a:gd name="T62" fmla="*/ 2466 w 3703"/>
              <a:gd name="T63" fmla="*/ 643 h 3918"/>
              <a:gd name="T64" fmla="*/ 2237 w 3703"/>
              <a:gd name="T65" fmla="*/ 524 h 3918"/>
              <a:gd name="T66" fmla="*/ 2094 w 3703"/>
              <a:gd name="T67" fmla="*/ 532 h 3918"/>
              <a:gd name="T68" fmla="*/ 1970 w 3703"/>
              <a:gd name="T69" fmla="*/ 419 h 3918"/>
              <a:gd name="T70" fmla="*/ 1761 w 3703"/>
              <a:gd name="T71" fmla="*/ 441 h 3918"/>
              <a:gd name="T72" fmla="*/ 1679 w 3703"/>
              <a:gd name="T73" fmla="*/ 395 h 3918"/>
              <a:gd name="T74" fmla="*/ 1876 w 3703"/>
              <a:gd name="T75" fmla="*/ 15 h 3918"/>
              <a:gd name="T76" fmla="*/ 2624 w 3703"/>
              <a:gd name="T77" fmla="*/ 290 h 3918"/>
              <a:gd name="T78" fmla="*/ 3184 w 3703"/>
              <a:gd name="T79" fmla="*/ 907 h 3918"/>
              <a:gd name="T80" fmla="*/ 3365 w 3703"/>
              <a:gd name="T81" fmla="*/ 1597 h 3918"/>
              <a:gd name="T82" fmla="*/ 3343 w 3703"/>
              <a:gd name="T83" fmla="*/ 1963 h 3918"/>
              <a:gd name="T84" fmla="*/ 3403 w 3703"/>
              <a:gd name="T85" fmla="*/ 2086 h 3918"/>
              <a:gd name="T86" fmla="*/ 3666 w 3703"/>
              <a:gd name="T87" fmla="*/ 2394 h 3918"/>
              <a:gd name="T88" fmla="*/ 3656 w 3703"/>
              <a:gd name="T89" fmla="*/ 2580 h 3918"/>
              <a:gd name="T90" fmla="*/ 3410 w 3703"/>
              <a:gd name="T91" fmla="*/ 2648 h 3918"/>
              <a:gd name="T92" fmla="*/ 3386 w 3703"/>
              <a:gd name="T93" fmla="*/ 2787 h 3918"/>
              <a:gd name="T94" fmla="*/ 3382 w 3703"/>
              <a:gd name="T95" fmla="*/ 3122 h 3918"/>
              <a:gd name="T96" fmla="*/ 3323 w 3703"/>
              <a:gd name="T97" fmla="*/ 3353 h 3918"/>
              <a:gd name="T98" fmla="*/ 2987 w 3703"/>
              <a:gd name="T99" fmla="*/ 3440 h 3918"/>
              <a:gd name="T100" fmla="*/ 2639 w 3703"/>
              <a:gd name="T101" fmla="*/ 3470 h 3918"/>
              <a:gd name="T102" fmla="*/ 2519 w 3703"/>
              <a:gd name="T103" fmla="*/ 3649 h 3918"/>
              <a:gd name="T104" fmla="*/ 2499 w 3703"/>
              <a:gd name="T105" fmla="*/ 3832 h 3918"/>
              <a:gd name="T106" fmla="*/ 785 w 3703"/>
              <a:gd name="T107" fmla="*/ 3915 h 3918"/>
              <a:gd name="T108" fmla="*/ 692 w 3703"/>
              <a:gd name="T109" fmla="*/ 3316 h 3918"/>
              <a:gd name="T110" fmla="*/ 636 w 3703"/>
              <a:gd name="T111" fmla="*/ 2889 h 3918"/>
              <a:gd name="T112" fmla="*/ 321 w 3703"/>
              <a:gd name="T113" fmla="*/ 2417 h 3918"/>
              <a:gd name="T114" fmla="*/ 15 w 3703"/>
              <a:gd name="T115" fmla="*/ 1673 h 3918"/>
              <a:gd name="T116" fmla="*/ 132 w 3703"/>
              <a:gd name="T117" fmla="*/ 874 h 3918"/>
              <a:gd name="T118" fmla="*/ 587 w 3703"/>
              <a:gd name="T119" fmla="*/ 321 h 3918"/>
              <a:gd name="T120" fmla="*/ 1237 w 3703"/>
              <a:gd name="T121" fmla="*/ 38 h 3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03" h="3918">
                <a:moveTo>
                  <a:pt x="1561" y="371"/>
                </a:moveTo>
                <a:lnTo>
                  <a:pt x="1522" y="374"/>
                </a:lnTo>
                <a:lnTo>
                  <a:pt x="1487" y="379"/>
                </a:lnTo>
                <a:lnTo>
                  <a:pt x="1456" y="389"/>
                </a:lnTo>
                <a:lnTo>
                  <a:pt x="1431" y="400"/>
                </a:lnTo>
                <a:lnTo>
                  <a:pt x="1409" y="412"/>
                </a:lnTo>
                <a:lnTo>
                  <a:pt x="1392" y="424"/>
                </a:lnTo>
                <a:lnTo>
                  <a:pt x="1379" y="434"/>
                </a:lnTo>
                <a:lnTo>
                  <a:pt x="1371" y="443"/>
                </a:lnTo>
                <a:lnTo>
                  <a:pt x="1367" y="445"/>
                </a:lnTo>
                <a:lnTo>
                  <a:pt x="1365" y="446"/>
                </a:lnTo>
                <a:lnTo>
                  <a:pt x="1361" y="446"/>
                </a:lnTo>
                <a:lnTo>
                  <a:pt x="1357" y="445"/>
                </a:lnTo>
                <a:lnTo>
                  <a:pt x="1328" y="435"/>
                </a:lnTo>
                <a:lnTo>
                  <a:pt x="1297" y="429"/>
                </a:lnTo>
                <a:lnTo>
                  <a:pt x="1266" y="427"/>
                </a:lnTo>
                <a:lnTo>
                  <a:pt x="1235" y="429"/>
                </a:lnTo>
                <a:lnTo>
                  <a:pt x="1204" y="437"/>
                </a:lnTo>
                <a:lnTo>
                  <a:pt x="1175" y="449"/>
                </a:lnTo>
                <a:lnTo>
                  <a:pt x="1168" y="452"/>
                </a:lnTo>
                <a:lnTo>
                  <a:pt x="1159" y="458"/>
                </a:lnTo>
                <a:lnTo>
                  <a:pt x="1147" y="468"/>
                </a:lnTo>
                <a:lnTo>
                  <a:pt x="1134" y="480"/>
                </a:lnTo>
                <a:lnTo>
                  <a:pt x="1120" y="496"/>
                </a:lnTo>
                <a:lnTo>
                  <a:pt x="1107" y="518"/>
                </a:lnTo>
                <a:lnTo>
                  <a:pt x="1097" y="545"/>
                </a:lnTo>
                <a:lnTo>
                  <a:pt x="1095" y="549"/>
                </a:lnTo>
                <a:lnTo>
                  <a:pt x="1092" y="551"/>
                </a:lnTo>
                <a:lnTo>
                  <a:pt x="1088" y="552"/>
                </a:lnTo>
                <a:lnTo>
                  <a:pt x="1085" y="553"/>
                </a:lnTo>
                <a:lnTo>
                  <a:pt x="1080" y="552"/>
                </a:lnTo>
                <a:lnTo>
                  <a:pt x="1044" y="538"/>
                </a:lnTo>
                <a:lnTo>
                  <a:pt x="1006" y="530"/>
                </a:lnTo>
                <a:lnTo>
                  <a:pt x="967" y="526"/>
                </a:lnTo>
                <a:lnTo>
                  <a:pt x="927" y="528"/>
                </a:lnTo>
                <a:lnTo>
                  <a:pt x="888" y="534"/>
                </a:lnTo>
                <a:lnTo>
                  <a:pt x="850" y="544"/>
                </a:lnTo>
                <a:lnTo>
                  <a:pt x="813" y="558"/>
                </a:lnTo>
                <a:lnTo>
                  <a:pt x="777" y="577"/>
                </a:lnTo>
                <a:lnTo>
                  <a:pt x="744" y="599"/>
                </a:lnTo>
                <a:lnTo>
                  <a:pt x="714" y="624"/>
                </a:lnTo>
                <a:lnTo>
                  <a:pt x="688" y="652"/>
                </a:lnTo>
                <a:lnTo>
                  <a:pt x="665" y="683"/>
                </a:lnTo>
                <a:lnTo>
                  <a:pt x="648" y="717"/>
                </a:lnTo>
                <a:lnTo>
                  <a:pt x="636" y="753"/>
                </a:lnTo>
                <a:lnTo>
                  <a:pt x="628" y="792"/>
                </a:lnTo>
                <a:lnTo>
                  <a:pt x="624" y="848"/>
                </a:lnTo>
                <a:lnTo>
                  <a:pt x="623" y="851"/>
                </a:lnTo>
                <a:lnTo>
                  <a:pt x="621" y="855"/>
                </a:lnTo>
                <a:lnTo>
                  <a:pt x="619" y="857"/>
                </a:lnTo>
                <a:lnTo>
                  <a:pt x="615" y="858"/>
                </a:lnTo>
                <a:lnTo>
                  <a:pt x="584" y="870"/>
                </a:lnTo>
                <a:lnTo>
                  <a:pt x="557" y="888"/>
                </a:lnTo>
                <a:lnTo>
                  <a:pt x="533" y="911"/>
                </a:lnTo>
                <a:lnTo>
                  <a:pt x="514" y="936"/>
                </a:lnTo>
                <a:lnTo>
                  <a:pt x="499" y="964"/>
                </a:lnTo>
                <a:lnTo>
                  <a:pt x="487" y="995"/>
                </a:lnTo>
                <a:lnTo>
                  <a:pt x="481" y="1026"/>
                </a:lnTo>
                <a:lnTo>
                  <a:pt x="478" y="1058"/>
                </a:lnTo>
                <a:lnTo>
                  <a:pt x="482" y="1089"/>
                </a:lnTo>
                <a:lnTo>
                  <a:pt x="489" y="1118"/>
                </a:lnTo>
                <a:lnTo>
                  <a:pt x="503" y="1145"/>
                </a:lnTo>
                <a:lnTo>
                  <a:pt x="505" y="1155"/>
                </a:lnTo>
                <a:lnTo>
                  <a:pt x="502" y="1165"/>
                </a:lnTo>
                <a:lnTo>
                  <a:pt x="494" y="1179"/>
                </a:lnTo>
                <a:lnTo>
                  <a:pt x="483" y="1195"/>
                </a:lnTo>
                <a:lnTo>
                  <a:pt x="470" y="1214"/>
                </a:lnTo>
                <a:lnTo>
                  <a:pt x="455" y="1237"/>
                </a:lnTo>
                <a:lnTo>
                  <a:pt x="438" y="1262"/>
                </a:lnTo>
                <a:lnTo>
                  <a:pt x="421" y="1291"/>
                </a:lnTo>
                <a:lnTo>
                  <a:pt x="406" y="1323"/>
                </a:lnTo>
                <a:lnTo>
                  <a:pt x="390" y="1358"/>
                </a:lnTo>
                <a:lnTo>
                  <a:pt x="378" y="1398"/>
                </a:lnTo>
                <a:lnTo>
                  <a:pt x="369" y="1441"/>
                </a:lnTo>
                <a:lnTo>
                  <a:pt x="363" y="1488"/>
                </a:lnTo>
                <a:lnTo>
                  <a:pt x="360" y="1538"/>
                </a:lnTo>
                <a:lnTo>
                  <a:pt x="363" y="1585"/>
                </a:lnTo>
                <a:lnTo>
                  <a:pt x="369" y="1626"/>
                </a:lnTo>
                <a:lnTo>
                  <a:pt x="377" y="1663"/>
                </a:lnTo>
                <a:lnTo>
                  <a:pt x="388" y="1697"/>
                </a:lnTo>
                <a:lnTo>
                  <a:pt x="401" y="1725"/>
                </a:lnTo>
                <a:lnTo>
                  <a:pt x="415" y="1751"/>
                </a:lnTo>
                <a:lnTo>
                  <a:pt x="431" y="1774"/>
                </a:lnTo>
                <a:lnTo>
                  <a:pt x="446" y="1793"/>
                </a:lnTo>
                <a:lnTo>
                  <a:pt x="462" y="1809"/>
                </a:lnTo>
                <a:lnTo>
                  <a:pt x="478" y="1822"/>
                </a:lnTo>
                <a:lnTo>
                  <a:pt x="493" y="1832"/>
                </a:lnTo>
                <a:lnTo>
                  <a:pt x="506" y="1841"/>
                </a:lnTo>
                <a:lnTo>
                  <a:pt x="518" y="1847"/>
                </a:lnTo>
                <a:lnTo>
                  <a:pt x="527" y="1851"/>
                </a:lnTo>
                <a:lnTo>
                  <a:pt x="531" y="1854"/>
                </a:lnTo>
                <a:lnTo>
                  <a:pt x="533" y="1857"/>
                </a:lnTo>
                <a:lnTo>
                  <a:pt x="534" y="1861"/>
                </a:lnTo>
                <a:lnTo>
                  <a:pt x="533" y="1866"/>
                </a:lnTo>
                <a:lnTo>
                  <a:pt x="531" y="1880"/>
                </a:lnTo>
                <a:lnTo>
                  <a:pt x="527" y="1901"/>
                </a:lnTo>
                <a:lnTo>
                  <a:pt x="526" y="1926"/>
                </a:lnTo>
                <a:lnTo>
                  <a:pt x="528" y="1956"/>
                </a:lnTo>
                <a:lnTo>
                  <a:pt x="534" y="1988"/>
                </a:lnTo>
                <a:lnTo>
                  <a:pt x="548" y="2023"/>
                </a:lnTo>
                <a:lnTo>
                  <a:pt x="567" y="2060"/>
                </a:lnTo>
                <a:lnTo>
                  <a:pt x="588" y="2086"/>
                </a:lnTo>
                <a:lnTo>
                  <a:pt x="611" y="2107"/>
                </a:lnTo>
                <a:lnTo>
                  <a:pt x="636" y="2123"/>
                </a:lnTo>
                <a:lnTo>
                  <a:pt x="661" y="2134"/>
                </a:lnTo>
                <a:lnTo>
                  <a:pt x="687" y="2140"/>
                </a:lnTo>
                <a:lnTo>
                  <a:pt x="713" y="2143"/>
                </a:lnTo>
                <a:lnTo>
                  <a:pt x="739" y="2143"/>
                </a:lnTo>
                <a:lnTo>
                  <a:pt x="763" y="2142"/>
                </a:lnTo>
                <a:lnTo>
                  <a:pt x="786" y="2138"/>
                </a:lnTo>
                <a:lnTo>
                  <a:pt x="805" y="2134"/>
                </a:lnTo>
                <a:lnTo>
                  <a:pt x="821" y="2129"/>
                </a:lnTo>
                <a:lnTo>
                  <a:pt x="836" y="2124"/>
                </a:lnTo>
                <a:lnTo>
                  <a:pt x="839" y="2123"/>
                </a:lnTo>
                <a:lnTo>
                  <a:pt x="843" y="2124"/>
                </a:lnTo>
                <a:lnTo>
                  <a:pt x="846" y="2127"/>
                </a:lnTo>
                <a:lnTo>
                  <a:pt x="849" y="2129"/>
                </a:lnTo>
                <a:lnTo>
                  <a:pt x="851" y="2134"/>
                </a:lnTo>
                <a:lnTo>
                  <a:pt x="858" y="2162"/>
                </a:lnTo>
                <a:lnTo>
                  <a:pt x="873" y="2187"/>
                </a:lnTo>
                <a:lnTo>
                  <a:pt x="891" y="2209"/>
                </a:lnTo>
                <a:lnTo>
                  <a:pt x="912" y="2229"/>
                </a:lnTo>
                <a:lnTo>
                  <a:pt x="938" y="2246"/>
                </a:lnTo>
                <a:lnTo>
                  <a:pt x="967" y="2260"/>
                </a:lnTo>
                <a:lnTo>
                  <a:pt x="998" y="2272"/>
                </a:lnTo>
                <a:lnTo>
                  <a:pt x="1031" y="2281"/>
                </a:lnTo>
                <a:lnTo>
                  <a:pt x="1066" y="2290"/>
                </a:lnTo>
                <a:lnTo>
                  <a:pt x="1100" y="2296"/>
                </a:lnTo>
                <a:lnTo>
                  <a:pt x="1135" y="2302"/>
                </a:lnTo>
                <a:lnTo>
                  <a:pt x="1169" y="2305"/>
                </a:lnTo>
                <a:lnTo>
                  <a:pt x="1203" y="2308"/>
                </a:lnTo>
                <a:lnTo>
                  <a:pt x="1235" y="2310"/>
                </a:lnTo>
                <a:lnTo>
                  <a:pt x="1263" y="2311"/>
                </a:lnTo>
                <a:lnTo>
                  <a:pt x="1291" y="2311"/>
                </a:lnTo>
                <a:lnTo>
                  <a:pt x="1313" y="2312"/>
                </a:lnTo>
                <a:lnTo>
                  <a:pt x="1332" y="2312"/>
                </a:lnTo>
                <a:lnTo>
                  <a:pt x="1347" y="2312"/>
                </a:lnTo>
                <a:lnTo>
                  <a:pt x="1356" y="2314"/>
                </a:lnTo>
                <a:lnTo>
                  <a:pt x="1359" y="2315"/>
                </a:lnTo>
                <a:lnTo>
                  <a:pt x="1408" y="2543"/>
                </a:lnTo>
                <a:lnTo>
                  <a:pt x="1409" y="2547"/>
                </a:lnTo>
                <a:lnTo>
                  <a:pt x="1412" y="2551"/>
                </a:lnTo>
                <a:lnTo>
                  <a:pt x="1415" y="2552"/>
                </a:lnTo>
                <a:lnTo>
                  <a:pt x="1419" y="2553"/>
                </a:lnTo>
                <a:lnTo>
                  <a:pt x="1519" y="2553"/>
                </a:lnTo>
                <a:lnTo>
                  <a:pt x="1523" y="2553"/>
                </a:lnTo>
                <a:lnTo>
                  <a:pt x="1527" y="2551"/>
                </a:lnTo>
                <a:lnTo>
                  <a:pt x="1529" y="2548"/>
                </a:lnTo>
                <a:lnTo>
                  <a:pt x="1530" y="2545"/>
                </a:lnTo>
                <a:lnTo>
                  <a:pt x="1535" y="2529"/>
                </a:lnTo>
                <a:lnTo>
                  <a:pt x="1541" y="2508"/>
                </a:lnTo>
                <a:lnTo>
                  <a:pt x="1549" y="2480"/>
                </a:lnTo>
                <a:lnTo>
                  <a:pt x="1559" y="2449"/>
                </a:lnTo>
                <a:lnTo>
                  <a:pt x="1570" y="2414"/>
                </a:lnTo>
                <a:lnTo>
                  <a:pt x="1581" y="2377"/>
                </a:lnTo>
                <a:lnTo>
                  <a:pt x="1595" y="2337"/>
                </a:lnTo>
                <a:lnTo>
                  <a:pt x="1608" y="2298"/>
                </a:lnTo>
                <a:lnTo>
                  <a:pt x="1622" y="2259"/>
                </a:lnTo>
                <a:lnTo>
                  <a:pt x="1637" y="2221"/>
                </a:lnTo>
                <a:lnTo>
                  <a:pt x="1652" y="2186"/>
                </a:lnTo>
                <a:lnTo>
                  <a:pt x="1667" y="2154"/>
                </a:lnTo>
                <a:lnTo>
                  <a:pt x="1681" y="2127"/>
                </a:lnTo>
                <a:lnTo>
                  <a:pt x="1696" y="2105"/>
                </a:lnTo>
                <a:lnTo>
                  <a:pt x="1710" y="2088"/>
                </a:lnTo>
                <a:lnTo>
                  <a:pt x="1739" y="2067"/>
                </a:lnTo>
                <a:lnTo>
                  <a:pt x="1768" y="2049"/>
                </a:lnTo>
                <a:lnTo>
                  <a:pt x="1801" y="2034"/>
                </a:lnTo>
                <a:lnTo>
                  <a:pt x="1834" y="2023"/>
                </a:lnTo>
                <a:lnTo>
                  <a:pt x="1867" y="2013"/>
                </a:lnTo>
                <a:lnTo>
                  <a:pt x="1902" y="2005"/>
                </a:lnTo>
                <a:lnTo>
                  <a:pt x="1936" y="1997"/>
                </a:lnTo>
                <a:lnTo>
                  <a:pt x="1977" y="1987"/>
                </a:lnTo>
                <a:lnTo>
                  <a:pt x="2016" y="1975"/>
                </a:lnTo>
                <a:lnTo>
                  <a:pt x="2054" y="1960"/>
                </a:lnTo>
                <a:lnTo>
                  <a:pt x="2090" y="1942"/>
                </a:lnTo>
                <a:lnTo>
                  <a:pt x="2125" y="1919"/>
                </a:lnTo>
                <a:lnTo>
                  <a:pt x="2156" y="1892"/>
                </a:lnTo>
                <a:lnTo>
                  <a:pt x="2178" y="1869"/>
                </a:lnTo>
                <a:lnTo>
                  <a:pt x="2202" y="1844"/>
                </a:lnTo>
                <a:lnTo>
                  <a:pt x="2228" y="1817"/>
                </a:lnTo>
                <a:lnTo>
                  <a:pt x="2258" y="1787"/>
                </a:lnTo>
                <a:lnTo>
                  <a:pt x="2289" y="1759"/>
                </a:lnTo>
                <a:lnTo>
                  <a:pt x="2324" y="1730"/>
                </a:lnTo>
                <a:lnTo>
                  <a:pt x="2362" y="1703"/>
                </a:lnTo>
                <a:lnTo>
                  <a:pt x="2402" y="1676"/>
                </a:lnTo>
                <a:lnTo>
                  <a:pt x="2446" y="1654"/>
                </a:lnTo>
                <a:lnTo>
                  <a:pt x="2494" y="1636"/>
                </a:lnTo>
                <a:lnTo>
                  <a:pt x="2545" y="1622"/>
                </a:lnTo>
                <a:lnTo>
                  <a:pt x="2587" y="1611"/>
                </a:lnTo>
                <a:lnTo>
                  <a:pt x="2621" y="1598"/>
                </a:lnTo>
                <a:lnTo>
                  <a:pt x="2651" y="1583"/>
                </a:lnTo>
                <a:lnTo>
                  <a:pt x="2675" y="1569"/>
                </a:lnTo>
                <a:lnTo>
                  <a:pt x="2694" y="1553"/>
                </a:lnTo>
                <a:lnTo>
                  <a:pt x="2709" y="1536"/>
                </a:lnTo>
                <a:lnTo>
                  <a:pt x="2720" y="1518"/>
                </a:lnTo>
                <a:lnTo>
                  <a:pt x="2727" y="1501"/>
                </a:lnTo>
                <a:lnTo>
                  <a:pt x="2732" y="1485"/>
                </a:lnTo>
                <a:lnTo>
                  <a:pt x="2734" y="1469"/>
                </a:lnTo>
                <a:lnTo>
                  <a:pt x="2734" y="1454"/>
                </a:lnTo>
                <a:lnTo>
                  <a:pt x="2733" y="1441"/>
                </a:lnTo>
                <a:lnTo>
                  <a:pt x="2732" y="1427"/>
                </a:lnTo>
                <a:lnTo>
                  <a:pt x="2730" y="1418"/>
                </a:lnTo>
                <a:lnTo>
                  <a:pt x="2728" y="1413"/>
                </a:lnTo>
                <a:lnTo>
                  <a:pt x="2730" y="1410"/>
                </a:lnTo>
                <a:lnTo>
                  <a:pt x="2732" y="1406"/>
                </a:lnTo>
                <a:lnTo>
                  <a:pt x="2736" y="1404"/>
                </a:lnTo>
                <a:lnTo>
                  <a:pt x="2740" y="1402"/>
                </a:lnTo>
                <a:lnTo>
                  <a:pt x="2754" y="1401"/>
                </a:lnTo>
                <a:lnTo>
                  <a:pt x="2769" y="1398"/>
                </a:lnTo>
                <a:lnTo>
                  <a:pt x="2787" y="1391"/>
                </a:lnTo>
                <a:lnTo>
                  <a:pt x="2807" y="1380"/>
                </a:lnTo>
                <a:lnTo>
                  <a:pt x="2826" y="1364"/>
                </a:lnTo>
                <a:lnTo>
                  <a:pt x="2846" y="1343"/>
                </a:lnTo>
                <a:lnTo>
                  <a:pt x="2858" y="1324"/>
                </a:lnTo>
                <a:lnTo>
                  <a:pt x="2870" y="1299"/>
                </a:lnTo>
                <a:lnTo>
                  <a:pt x="2879" y="1270"/>
                </a:lnTo>
                <a:lnTo>
                  <a:pt x="2885" y="1238"/>
                </a:lnTo>
                <a:lnTo>
                  <a:pt x="2887" y="1201"/>
                </a:lnTo>
                <a:lnTo>
                  <a:pt x="2885" y="1162"/>
                </a:lnTo>
                <a:lnTo>
                  <a:pt x="2876" y="1119"/>
                </a:lnTo>
                <a:lnTo>
                  <a:pt x="2863" y="1074"/>
                </a:lnTo>
                <a:lnTo>
                  <a:pt x="2843" y="1027"/>
                </a:lnTo>
                <a:lnTo>
                  <a:pt x="2821" y="992"/>
                </a:lnTo>
                <a:lnTo>
                  <a:pt x="2799" y="959"/>
                </a:lnTo>
                <a:lnTo>
                  <a:pt x="2775" y="933"/>
                </a:lnTo>
                <a:lnTo>
                  <a:pt x="2751" y="911"/>
                </a:lnTo>
                <a:lnTo>
                  <a:pt x="2727" y="893"/>
                </a:lnTo>
                <a:lnTo>
                  <a:pt x="2707" y="878"/>
                </a:lnTo>
                <a:lnTo>
                  <a:pt x="2689" y="868"/>
                </a:lnTo>
                <a:lnTo>
                  <a:pt x="2676" y="861"/>
                </a:lnTo>
                <a:lnTo>
                  <a:pt x="2673" y="858"/>
                </a:lnTo>
                <a:lnTo>
                  <a:pt x="2670" y="856"/>
                </a:lnTo>
                <a:lnTo>
                  <a:pt x="2669" y="852"/>
                </a:lnTo>
                <a:lnTo>
                  <a:pt x="2669" y="849"/>
                </a:lnTo>
                <a:lnTo>
                  <a:pt x="2670" y="845"/>
                </a:lnTo>
                <a:lnTo>
                  <a:pt x="2673" y="837"/>
                </a:lnTo>
                <a:lnTo>
                  <a:pt x="2674" y="827"/>
                </a:lnTo>
                <a:lnTo>
                  <a:pt x="2674" y="814"/>
                </a:lnTo>
                <a:lnTo>
                  <a:pt x="2671" y="800"/>
                </a:lnTo>
                <a:lnTo>
                  <a:pt x="2665" y="784"/>
                </a:lnTo>
                <a:lnTo>
                  <a:pt x="2655" y="767"/>
                </a:lnTo>
                <a:lnTo>
                  <a:pt x="2639" y="747"/>
                </a:lnTo>
                <a:lnTo>
                  <a:pt x="2618" y="727"/>
                </a:lnTo>
                <a:lnTo>
                  <a:pt x="2597" y="714"/>
                </a:lnTo>
                <a:lnTo>
                  <a:pt x="2575" y="703"/>
                </a:lnTo>
                <a:lnTo>
                  <a:pt x="2552" y="697"/>
                </a:lnTo>
                <a:lnTo>
                  <a:pt x="2531" y="693"/>
                </a:lnTo>
                <a:lnTo>
                  <a:pt x="2512" y="690"/>
                </a:lnTo>
                <a:lnTo>
                  <a:pt x="2499" y="690"/>
                </a:lnTo>
                <a:lnTo>
                  <a:pt x="2495" y="689"/>
                </a:lnTo>
                <a:lnTo>
                  <a:pt x="2491" y="688"/>
                </a:lnTo>
                <a:lnTo>
                  <a:pt x="2489" y="686"/>
                </a:lnTo>
                <a:lnTo>
                  <a:pt x="2488" y="682"/>
                </a:lnTo>
                <a:lnTo>
                  <a:pt x="2483" y="672"/>
                </a:lnTo>
                <a:lnTo>
                  <a:pt x="2476" y="658"/>
                </a:lnTo>
                <a:lnTo>
                  <a:pt x="2466" y="643"/>
                </a:lnTo>
                <a:lnTo>
                  <a:pt x="2452" y="624"/>
                </a:lnTo>
                <a:lnTo>
                  <a:pt x="2433" y="605"/>
                </a:lnTo>
                <a:lnTo>
                  <a:pt x="2410" y="586"/>
                </a:lnTo>
                <a:lnTo>
                  <a:pt x="2382" y="566"/>
                </a:lnTo>
                <a:lnTo>
                  <a:pt x="2347" y="549"/>
                </a:lnTo>
                <a:lnTo>
                  <a:pt x="2310" y="535"/>
                </a:lnTo>
                <a:lnTo>
                  <a:pt x="2273" y="527"/>
                </a:lnTo>
                <a:lnTo>
                  <a:pt x="2237" y="524"/>
                </a:lnTo>
                <a:lnTo>
                  <a:pt x="2202" y="522"/>
                </a:lnTo>
                <a:lnTo>
                  <a:pt x="2171" y="525"/>
                </a:lnTo>
                <a:lnTo>
                  <a:pt x="2142" y="527"/>
                </a:lnTo>
                <a:lnTo>
                  <a:pt x="2121" y="532"/>
                </a:lnTo>
                <a:lnTo>
                  <a:pt x="2104" y="535"/>
                </a:lnTo>
                <a:lnTo>
                  <a:pt x="2101" y="535"/>
                </a:lnTo>
                <a:lnTo>
                  <a:pt x="2097" y="534"/>
                </a:lnTo>
                <a:lnTo>
                  <a:pt x="2094" y="532"/>
                </a:lnTo>
                <a:lnTo>
                  <a:pt x="2091" y="528"/>
                </a:lnTo>
                <a:lnTo>
                  <a:pt x="2084" y="516"/>
                </a:lnTo>
                <a:lnTo>
                  <a:pt x="2073" y="501"/>
                </a:lnTo>
                <a:lnTo>
                  <a:pt x="2060" y="483"/>
                </a:lnTo>
                <a:lnTo>
                  <a:pt x="2042" y="465"/>
                </a:lnTo>
                <a:lnTo>
                  <a:pt x="2022" y="447"/>
                </a:lnTo>
                <a:lnTo>
                  <a:pt x="1998" y="432"/>
                </a:lnTo>
                <a:lnTo>
                  <a:pt x="1970" y="419"/>
                </a:lnTo>
                <a:lnTo>
                  <a:pt x="1935" y="410"/>
                </a:lnTo>
                <a:lnTo>
                  <a:pt x="1902" y="407"/>
                </a:lnTo>
                <a:lnTo>
                  <a:pt x="1871" y="409"/>
                </a:lnTo>
                <a:lnTo>
                  <a:pt x="1841" y="413"/>
                </a:lnTo>
                <a:lnTo>
                  <a:pt x="1815" y="420"/>
                </a:lnTo>
                <a:lnTo>
                  <a:pt x="1792" y="428"/>
                </a:lnTo>
                <a:lnTo>
                  <a:pt x="1774" y="435"/>
                </a:lnTo>
                <a:lnTo>
                  <a:pt x="1761" y="441"/>
                </a:lnTo>
                <a:lnTo>
                  <a:pt x="1758" y="443"/>
                </a:lnTo>
                <a:lnTo>
                  <a:pt x="1753" y="441"/>
                </a:lnTo>
                <a:lnTo>
                  <a:pt x="1749" y="440"/>
                </a:lnTo>
                <a:lnTo>
                  <a:pt x="1741" y="433"/>
                </a:lnTo>
                <a:lnTo>
                  <a:pt x="1730" y="425"/>
                </a:lnTo>
                <a:lnTo>
                  <a:pt x="1716" y="415"/>
                </a:lnTo>
                <a:lnTo>
                  <a:pt x="1699" y="404"/>
                </a:lnTo>
                <a:lnTo>
                  <a:pt x="1679" y="395"/>
                </a:lnTo>
                <a:lnTo>
                  <a:pt x="1655" y="385"/>
                </a:lnTo>
                <a:lnTo>
                  <a:pt x="1627" y="377"/>
                </a:lnTo>
                <a:lnTo>
                  <a:pt x="1596" y="372"/>
                </a:lnTo>
                <a:lnTo>
                  <a:pt x="1561" y="371"/>
                </a:lnTo>
                <a:close/>
                <a:moveTo>
                  <a:pt x="1599" y="0"/>
                </a:moveTo>
                <a:lnTo>
                  <a:pt x="1691" y="1"/>
                </a:lnTo>
                <a:lnTo>
                  <a:pt x="1784" y="6"/>
                </a:lnTo>
                <a:lnTo>
                  <a:pt x="1876" y="15"/>
                </a:lnTo>
                <a:lnTo>
                  <a:pt x="1974" y="32"/>
                </a:lnTo>
                <a:lnTo>
                  <a:pt x="2073" y="52"/>
                </a:lnTo>
                <a:lnTo>
                  <a:pt x="2170" y="78"/>
                </a:lnTo>
                <a:lnTo>
                  <a:pt x="2265" y="110"/>
                </a:lnTo>
                <a:lnTo>
                  <a:pt x="2358" y="147"/>
                </a:lnTo>
                <a:lnTo>
                  <a:pt x="2450" y="189"/>
                </a:lnTo>
                <a:lnTo>
                  <a:pt x="2538" y="238"/>
                </a:lnTo>
                <a:lnTo>
                  <a:pt x="2624" y="290"/>
                </a:lnTo>
                <a:lnTo>
                  <a:pt x="2709" y="351"/>
                </a:lnTo>
                <a:lnTo>
                  <a:pt x="2790" y="418"/>
                </a:lnTo>
                <a:lnTo>
                  <a:pt x="2868" y="489"/>
                </a:lnTo>
                <a:lnTo>
                  <a:pt x="2942" y="564"/>
                </a:lnTo>
                <a:lnTo>
                  <a:pt x="3010" y="645"/>
                </a:lnTo>
                <a:lnTo>
                  <a:pt x="3073" y="728"/>
                </a:lnTo>
                <a:lnTo>
                  <a:pt x="3131" y="817"/>
                </a:lnTo>
                <a:lnTo>
                  <a:pt x="3184" y="907"/>
                </a:lnTo>
                <a:lnTo>
                  <a:pt x="3230" y="1001"/>
                </a:lnTo>
                <a:lnTo>
                  <a:pt x="3270" y="1099"/>
                </a:lnTo>
                <a:lnTo>
                  <a:pt x="3305" y="1198"/>
                </a:lnTo>
                <a:lnTo>
                  <a:pt x="3332" y="1299"/>
                </a:lnTo>
                <a:lnTo>
                  <a:pt x="3353" y="1402"/>
                </a:lnTo>
                <a:lnTo>
                  <a:pt x="3365" y="1507"/>
                </a:lnTo>
                <a:lnTo>
                  <a:pt x="3367" y="1551"/>
                </a:lnTo>
                <a:lnTo>
                  <a:pt x="3365" y="1597"/>
                </a:lnTo>
                <a:lnTo>
                  <a:pt x="3360" y="1643"/>
                </a:lnTo>
                <a:lnTo>
                  <a:pt x="3353" y="1691"/>
                </a:lnTo>
                <a:lnTo>
                  <a:pt x="3346" y="1738"/>
                </a:lnTo>
                <a:lnTo>
                  <a:pt x="3340" y="1785"/>
                </a:lnTo>
                <a:lnTo>
                  <a:pt x="3335" y="1831"/>
                </a:lnTo>
                <a:lnTo>
                  <a:pt x="3334" y="1878"/>
                </a:lnTo>
                <a:lnTo>
                  <a:pt x="3336" y="1922"/>
                </a:lnTo>
                <a:lnTo>
                  <a:pt x="3343" y="1963"/>
                </a:lnTo>
                <a:lnTo>
                  <a:pt x="3346" y="1969"/>
                </a:lnTo>
                <a:lnTo>
                  <a:pt x="3348" y="1979"/>
                </a:lnTo>
                <a:lnTo>
                  <a:pt x="3351" y="1990"/>
                </a:lnTo>
                <a:lnTo>
                  <a:pt x="3357" y="2004"/>
                </a:lnTo>
                <a:lnTo>
                  <a:pt x="3366" y="2021"/>
                </a:lnTo>
                <a:lnTo>
                  <a:pt x="3375" y="2040"/>
                </a:lnTo>
                <a:lnTo>
                  <a:pt x="3387" y="2061"/>
                </a:lnTo>
                <a:lnTo>
                  <a:pt x="3403" y="2086"/>
                </a:lnTo>
                <a:lnTo>
                  <a:pt x="3422" y="2113"/>
                </a:lnTo>
                <a:lnTo>
                  <a:pt x="3443" y="2144"/>
                </a:lnTo>
                <a:lnTo>
                  <a:pt x="3469" y="2179"/>
                </a:lnTo>
                <a:lnTo>
                  <a:pt x="3499" y="2215"/>
                </a:lnTo>
                <a:lnTo>
                  <a:pt x="3534" y="2255"/>
                </a:lnTo>
                <a:lnTo>
                  <a:pt x="3573" y="2298"/>
                </a:lnTo>
                <a:lnTo>
                  <a:pt x="3617" y="2344"/>
                </a:lnTo>
                <a:lnTo>
                  <a:pt x="3666" y="2394"/>
                </a:lnTo>
                <a:lnTo>
                  <a:pt x="3684" y="2417"/>
                </a:lnTo>
                <a:lnTo>
                  <a:pt x="3696" y="2441"/>
                </a:lnTo>
                <a:lnTo>
                  <a:pt x="3702" y="2466"/>
                </a:lnTo>
                <a:lnTo>
                  <a:pt x="3703" y="2492"/>
                </a:lnTo>
                <a:lnTo>
                  <a:pt x="3698" y="2517"/>
                </a:lnTo>
                <a:lnTo>
                  <a:pt x="3689" y="2540"/>
                </a:lnTo>
                <a:lnTo>
                  <a:pt x="3674" y="2561"/>
                </a:lnTo>
                <a:lnTo>
                  <a:pt x="3656" y="2580"/>
                </a:lnTo>
                <a:lnTo>
                  <a:pt x="3634" y="2595"/>
                </a:lnTo>
                <a:lnTo>
                  <a:pt x="3606" y="2603"/>
                </a:lnTo>
                <a:lnTo>
                  <a:pt x="3562" y="2614"/>
                </a:lnTo>
                <a:lnTo>
                  <a:pt x="3523" y="2622"/>
                </a:lnTo>
                <a:lnTo>
                  <a:pt x="3487" y="2630"/>
                </a:lnTo>
                <a:lnTo>
                  <a:pt x="3456" y="2637"/>
                </a:lnTo>
                <a:lnTo>
                  <a:pt x="3430" y="2643"/>
                </a:lnTo>
                <a:lnTo>
                  <a:pt x="3410" y="2648"/>
                </a:lnTo>
                <a:lnTo>
                  <a:pt x="3396" y="2652"/>
                </a:lnTo>
                <a:lnTo>
                  <a:pt x="3387" y="2655"/>
                </a:lnTo>
                <a:lnTo>
                  <a:pt x="3387" y="2660"/>
                </a:lnTo>
                <a:lnTo>
                  <a:pt x="3387" y="2672"/>
                </a:lnTo>
                <a:lnTo>
                  <a:pt x="3387" y="2692"/>
                </a:lnTo>
                <a:lnTo>
                  <a:pt x="3387" y="2720"/>
                </a:lnTo>
                <a:lnTo>
                  <a:pt x="3387" y="2752"/>
                </a:lnTo>
                <a:lnTo>
                  <a:pt x="3386" y="2787"/>
                </a:lnTo>
                <a:lnTo>
                  <a:pt x="3386" y="2828"/>
                </a:lnTo>
                <a:lnTo>
                  <a:pt x="3386" y="2870"/>
                </a:lnTo>
                <a:lnTo>
                  <a:pt x="3385" y="2914"/>
                </a:lnTo>
                <a:lnTo>
                  <a:pt x="3385" y="2958"/>
                </a:lnTo>
                <a:lnTo>
                  <a:pt x="3385" y="3002"/>
                </a:lnTo>
                <a:lnTo>
                  <a:pt x="3384" y="3045"/>
                </a:lnTo>
                <a:lnTo>
                  <a:pt x="3384" y="3085"/>
                </a:lnTo>
                <a:lnTo>
                  <a:pt x="3382" y="3122"/>
                </a:lnTo>
                <a:lnTo>
                  <a:pt x="3381" y="3154"/>
                </a:lnTo>
                <a:lnTo>
                  <a:pt x="3381" y="3182"/>
                </a:lnTo>
                <a:lnTo>
                  <a:pt x="3380" y="3203"/>
                </a:lnTo>
                <a:lnTo>
                  <a:pt x="3379" y="3216"/>
                </a:lnTo>
                <a:lnTo>
                  <a:pt x="3373" y="3257"/>
                </a:lnTo>
                <a:lnTo>
                  <a:pt x="3362" y="3292"/>
                </a:lnTo>
                <a:lnTo>
                  <a:pt x="3346" y="3325"/>
                </a:lnTo>
                <a:lnTo>
                  <a:pt x="3323" y="3353"/>
                </a:lnTo>
                <a:lnTo>
                  <a:pt x="3297" y="3377"/>
                </a:lnTo>
                <a:lnTo>
                  <a:pt x="3266" y="3398"/>
                </a:lnTo>
                <a:lnTo>
                  <a:pt x="3230" y="3415"/>
                </a:lnTo>
                <a:lnTo>
                  <a:pt x="3189" y="3428"/>
                </a:lnTo>
                <a:lnTo>
                  <a:pt x="3145" y="3438"/>
                </a:lnTo>
                <a:lnTo>
                  <a:pt x="3097" y="3442"/>
                </a:lnTo>
                <a:lnTo>
                  <a:pt x="3044" y="3444"/>
                </a:lnTo>
                <a:lnTo>
                  <a:pt x="2987" y="3440"/>
                </a:lnTo>
                <a:lnTo>
                  <a:pt x="2927" y="3432"/>
                </a:lnTo>
                <a:lnTo>
                  <a:pt x="2875" y="3426"/>
                </a:lnTo>
                <a:lnTo>
                  <a:pt x="2826" y="3423"/>
                </a:lnTo>
                <a:lnTo>
                  <a:pt x="2781" y="3426"/>
                </a:lnTo>
                <a:lnTo>
                  <a:pt x="2740" y="3432"/>
                </a:lnTo>
                <a:lnTo>
                  <a:pt x="2703" y="3441"/>
                </a:lnTo>
                <a:lnTo>
                  <a:pt x="2670" y="3454"/>
                </a:lnTo>
                <a:lnTo>
                  <a:pt x="2639" y="3470"/>
                </a:lnTo>
                <a:lnTo>
                  <a:pt x="2613" y="3489"/>
                </a:lnTo>
                <a:lnTo>
                  <a:pt x="2590" y="3510"/>
                </a:lnTo>
                <a:lnTo>
                  <a:pt x="2570" y="3534"/>
                </a:lnTo>
                <a:lnTo>
                  <a:pt x="2552" y="3559"/>
                </a:lnTo>
                <a:lnTo>
                  <a:pt x="2539" y="3587"/>
                </a:lnTo>
                <a:lnTo>
                  <a:pt x="2527" y="3615"/>
                </a:lnTo>
                <a:lnTo>
                  <a:pt x="2519" y="3645"/>
                </a:lnTo>
                <a:lnTo>
                  <a:pt x="2519" y="3649"/>
                </a:lnTo>
                <a:lnTo>
                  <a:pt x="2518" y="3658"/>
                </a:lnTo>
                <a:lnTo>
                  <a:pt x="2515" y="3674"/>
                </a:lnTo>
                <a:lnTo>
                  <a:pt x="2514" y="3693"/>
                </a:lnTo>
                <a:lnTo>
                  <a:pt x="2511" y="3716"/>
                </a:lnTo>
                <a:lnTo>
                  <a:pt x="2508" y="3744"/>
                </a:lnTo>
                <a:lnTo>
                  <a:pt x="2506" y="3774"/>
                </a:lnTo>
                <a:lnTo>
                  <a:pt x="2503" y="3806"/>
                </a:lnTo>
                <a:lnTo>
                  <a:pt x="2499" y="3832"/>
                </a:lnTo>
                <a:lnTo>
                  <a:pt x="2489" y="3856"/>
                </a:lnTo>
                <a:lnTo>
                  <a:pt x="2475" y="3876"/>
                </a:lnTo>
                <a:lnTo>
                  <a:pt x="2456" y="3894"/>
                </a:lnTo>
                <a:lnTo>
                  <a:pt x="2434" y="3907"/>
                </a:lnTo>
                <a:lnTo>
                  <a:pt x="2409" y="3915"/>
                </a:lnTo>
                <a:lnTo>
                  <a:pt x="2383" y="3918"/>
                </a:lnTo>
                <a:lnTo>
                  <a:pt x="812" y="3918"/>
                </a:lnTo>
                <a:lnTo>
                  <a:pt x="785" y="3915"/>
                </a:lnTo>
                <a:lnTo>
                  <a:pt x="760" y="3906"/>
                </a:lnTo>
                <a:lnTo>
                  <a:pt x="737" y="3891"/>
                </a:lnTo>
                <a:lnTo>
                  <a:pt x="718" y="3872"/>
                </a:lnTo>
                <a:lnTo>
                  <a:pt x="704" y="3851"/>
                </a:lnTo>
                <a:lnTo>
                  <a:pt x="695" y="3825"/>
                </a:lnTo>
                <a:lnTo>
                  <a:pt x="692" y="3797"/>
                </a:lnTo>
                <a:lnTo>
                  <a:pt x="692" y="3363"/>
                </a:lnTo>
                <a:lnTo>
                  <a:pt x="692" y="3316"/>
                </a:lnTo>
                <a:lnTo>
                  <a:pt x="690" y="3266"/>
                </a:lnTo>
                <a:lnTo>
                  <a:pt x="688" y="3214"/>
                </a:lnTo>
                <a:lnTo>
                  <a:pt x="683" y="3160"/>
                </a:lnTo>
                <a:lnTo>
                  <a:pt x="679" y="3105"/>
                </a:lnTo>
                <a:lnTo>
                  <a:pt x="671" y="3051"/>
                </a:lnTo>
                <a:lnTo>
                  <a:pt x="662" y="2996"/>
                </a:lnTo>
                <a:lnTo>
                  <a:pt x="650" y="2942"/>
                </a:lnTo>
                <a:lnTo>
                  <a:pt x="636" y="2889"/>
                </a:lnTo>
                <a:lnTo>
                  <a:pt x="619" y="2838"/>
                </a:lnTo>
                <a:lnTo>
                  <a:pt x="599" y="2789"/>
                </a:lnTo>
                <a:lnTo>
                  <a:pt x="575" y="2743"/>
                </a:lnTo>
                <a:lnTo>
                  <a:pt x="548" y="2701"/>
                </a:lnTo>
                <a:lnTo>
                  <a:pt x="517" y="2662"/>
                </a:lnTo>
                <a:lnTo>
                  <a:pt x="447" y="2583"/>
                </a:lnTo>
                <a:lnTo>
                  <a:pt x="382" y="2502"/>
                </a:lnTo>
                <a:lnTo>
                  <a:pt x="321" y="2417"/>
                </a:lnTo>
                <a:lnTo>
                  <a:pt x="264" y="2330"/>
                </a:lnTo>
                <a:lnTo>
                  <a:pt x="213" y="2241"/>
                </a:lnTo>
                <a:lnTo>
                  <a:pt x="165" y="2150"/>
                </a:lnTo>
                <a:lnTo>
                  <a:pt x="123" y="2059"/>
                </a:lnTo>
                <a:lnTo>
                  <a:pt x="88" y="1965"/>
                </a:lnTo>
                <a:lnTo>
                  <a:pt x="57" y="1868"/>
                </a:lnTo>
                <a:lnTo>
                  <a:pt x="33" y="1772"/>
                </a:lnTo>
                <a:lnTo>
                  <a:pt x="15" y="1673"/>
                </a:lnTo>
                <a:lnTo>
                  <a:pt x="4" y="1573"/>
                </a:lnTo>
                <a:lnTo>
                  <a:pt x="0" y="1473"/>
                </a:lnTo>
                <a:lnTo>
                  <a:pt x="3" y="1372"/>
                </a:lnTo>
                <a:lnTo>
                  <a:pt x="14" y="1270"/>
                </a:lnTo>
                <a:lnTo>
                  <a:pt x="33" y="1168"/>
                </a:lnTo>
                <a:lnTo>
                  <a:pt x="59" y="1064"/>
                </a:lnTo>
                <a:lnTo>
                  <a:pt x="95" y="962"/>
                </a:lnTo>
                <a:lnTo>
                  <a:pt x="132" y="874"/>
                </a:lnTo>
                <a:lnTo>
                  <a:pt x="173" y="790"/>
                </a:lnTo>
                <a:lnTo>
                  <a:pt x="220" y="711"/>
                </a:lnTo>
                <a:lnTo>
                  <a:pt x="271" y="636"/>
                </a:lnTo>
                <a:lnTo>
                  <a:pt x="327" y="564"/>
                </a:lnTo>
                <a:lnTo>
                  <a:pt x="387" y="496"/>
                </a:lnTo>
                <a:lnTo>
                  <a:pt x="450" y="434"/>
                </a:lnTo>
                <a:lnTo>
                  <a:pt x="517" y="376"/>
                </a:lnTo>
                <a:lnTo>
                  <a:pt x="587" y="321"/>
                </a:lnTo>
                <a:lnTo>
                  <a:pt x="659" y="271"/>
                </a:lnTo>
                <a:lnTo>
                  <a:pt x="736" y="225"/>
                </a:lnTo>
                <a:lnTo>
                  <a:pt x="814" y="183"/>
                </a:lnTo>
                <a:lnTo>
                  <a:pt x="894" y="146"/>
                </a:lnTo>
                <a:lnTo>
                  <a:pt x="978" y="113"/>
                </a:lnTo>
                <a:lnTo>
                  <a:pt x="1063" y="83"/>
                </a:lnTo>
                <a:lnTo>
                  <a:pt x="1149" y="59"/>
                </a:lnTo>
                <a:lnTo>
                  <a:pt x="1237" y="38"/>
                </a:lnTo>
                <a:lnTo>
                  <a:pt x="1327" y="22"/>
                </a:lnTo>
                <a:lnTo>
                  <a:pt x="1417" y="10"/>
                </a:lnTo>
                <a:lnTo>
                  <a:pt x="1508" y="3"/>
                </a:lnTo>
                <a:lnTo>
                  <a:pt x="1599" y="0"/>
                </a:lnTo>
                <a:close/>
              </a:path>
            </a:pathLst>
          </a:custGeom>
          <a:solidFill>
            <a:schemeClr val="bg1"/>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sp>
        <p:nvSpPr>
          <p:cNvPr id="46" name="Freeform 11"/>
          <p:cNvSpPr>
            <a:spLocks/>
          </p:cNvSpPr>
          <p:nvPr/>
        </p:nvSpPr>
        <p:spPr bwMode="auto">
          <a:xfrm>
            <a:off x="5871959" y="2076770"/>
            <a:ext cx="308200" cy="259929"/>
          </a:xfrm>
          <a:custGeom>
            <a:avLst/>
            <a:gdLst>
              <a:gd name="T0" fmla="*/ 3279 w 6560"/>
              <a:gd name="T1" fmla="*/ 0 h 5534"/>
              <a:gd name="T2" fmla="*/ 4511 w 6560"/>
              <a:gd name="T3" fmla="*/ 1230 h 5534"/>
              <a:gd name="T4" fmla="*/ 4511 w 6560"/>
              <a:gd name="T5" fmla="*/ 205 h 5534"/>
              <a:gd name="T6" fmla="*/ 5330 w 6560"/>
              <a:gd name="T7" fmla="*/ 205 h 5534"/>
              <a:gd name="T8" fmla="*/ 5330 w 6560"/>
              <a:gd name="T9" fmla="*/ 2050 h 5534"/>
              <a:gd name="T10" fmla="*/ 6560 w 6560"/>
              <a:gd name="T11" fmla="*/ 3279 h 5534"/>
              <a:gd name="T12" fmla="*/ 6560 w 6560"/>
              <a:gd name="T13" fmla="*/ 3484 h 5534"/>
              <a:gd name="T14" fmla="*/ 5740 w 6560"/>
              <a:gd name="T15" fmla="*/ 3484 h 5534"/>
              <a:gd name="T16" fmla="*/ 5740 w 6560"/>
              <a:gd name="T17" fmla="*/ 5534 h 5534"/>
              <a:gd name="T18" fmla="*/ 3689 w 6560"/>
              <a:gd name="T19" fmla="*/ 5534 h 5534"/>
              <a:gd name="T20" fmla="*/ 3689 w 6560"/>
              <a:gd name="T21" fmla="*/ 4304 h 5534"/>
              <a:gd name="T22" fmla="*/ 2869 w 6560"/>
              <a:gd name="T23" fmla="*/ 4304 h 5534"/>
              <a:gd name="T24" fmla="*/ 2869 w 6560"/>
              <a:gd name="T25" fmla="*/ 5534 h 5534"/>
              <a:gd name="T26" fmla="*/ 820 w 6560"/>
              <a:gd name="T27" fmla="*/ 5534 h 5534"/>
              <a:gd name="T28" fmla="*/ 820 w 6560"/>
              <a:gd name="T29" fmla="*/ 3484 h 5534"/>
              <a:gd name="T30" fmla="*/ 0 w 6560"/>
              <a:gd name="T31" fmla="*/ 3484 h 5534"/>
              <a:gd name="T32" fmla="*/ 0 w 6560"/>
              <a:gd name="T33" fmla="*/ 3279 h 5534"/>
              <a:gd name="T34" fmla="*/ 3279 w 6560"/>
              <a:gd name="T35" fmla="*/ 0 h 5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60" h="5534">
                <a:moveTo>
                  <a:pt x="3279" y="0"/>
                </a:moveTo>
                <a:lnTo>
                  <a:pt x="4511" y="1230"/>
                </a:lnTo>
                <a:lnTo>
                  <a:pt x="4511" y="205"/>
                </a:lnTo>
                <a:lnTo>
                  <a:pt x="5330" y="205"/>
                </a:lnTo>
                <a:lnTo>
                  <a:pt x="5330" y="2050"/>
                </a:lnTo>
                <a:lnTo>
                  <a:pt x="6560" y="3279"/>
                </a:lnTo>
                <a:lnTo>
                  <a:pt x="6560" y="3484"/>
                </a:lnTo>
                <a:lnTo>
                  <a:pt x="5740" y="3484"/>
                </a:lnTo>
                <a:lnTo>
                  <a:pt x="5740" y="5534"/>
                </a:lnTo>
                <a:lnTo>
                  <a:pt x="3689" y="5534"/>
                </a:lnTo>
                <a:lnTo>
                  <a:pt x="3689" y="4304"/>
                </a:lnTo>
                <a:lnTo>
                  <a:pt x="2869" y="4304"/>
                </a:lnTo>
                <a:lnTo>
                  <a:pt x="2869" y="5534"/>
                </a:lnTo>
                <a:lnTo>
                  <a:pt x="820" y="5534"/>
                </a:lnTo>
                <a:lnTo>
                  <a:pt x="820" y="3484"/>
                </a:lnTo>
                <a:lnTo>
                  <a:pt x="0" y="3484"/>
                </a:lnTo>
                <a:lnTo>
                  <a:pt x="0" y="3279"/>
                </a:lnTo>
                <a:lnTo>
                  <a:pt x="3279" y="0"/>
                </a:lnTo>
                <a:close/>
              </a:path>
            </a:pathLst>
          </a:custGeom>
          <a:solidFill>
            <a:schemeClr val="bg1"/>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sp>
        <p:nvSpPr>
          <p:cNvPr id="50" name="Freeform 16"/>
          <p:cNvSpPr>
            <a:spLocks noEditPoints="1"/>
          </p:cNvSpPr>
          <p:nvPr/>
        </p:nvSpPr>
        <p:spPr bwMode="auto">
          <a:xfrm>
            <a:off x="6684604" y="2036223"/>
            <a:ext cx="289847" cy="212621"/>
          </a:xfrm>
          <a:custGeom>
            <a:avLst/>
            <a:gdLst>
              <a:gd name="T0" fmla="*/ 1432 w 3508"/>
              <a:gd name="T1" fmla="*/ 710 h 2574"/>
              <a:gd name="T2" fmla="*/ 1404 w 3508"/>
              <a:gd name="T3" fmla="*/ 746 h 2574"/>
              <a:gd name="T4" fmla="*/ 994 w 3508"/>
              <a:gd name="T5" fmla="*/ 1404 h 2574"/>
              <a:gd name="T6" fmla="*/ 952 w 3508"/>
              <a:gd name="T7" fmla="*/ 1421 h 2574"/>
              <a:gd name="T8" fmla="*/ 935 w 3508"/>
              <a:gd name="T9" fmla="*/ 1463 h 2574"/>
              <a:gd name="T10" fmla="*/ 952 w 3508"/>
              <a:gd name="T11" fmla="*/ 1504 h 2574"/>
              <a:gd name="T12" fmla="*/ 1620 w 3508"/>
              <a:gd name="T13" fmla="*/ 2162 h 2574"/>
              <a:gd name="T14" fmla="*/ 1667 w 3508"/>
              <a:gd name="T15" fmla="*/ 2157 h 2574"/>
              <a:gd name="T16" fmla="*/ 2330 w 3508"/>
              <a:gd name="T17" fmla="*/ 1492 h 2574"/>
              <a:gd name="T18" fmla="*/ 2336 w 3508"/>
              <a:gd name="T19" fmla="*/ 1447 h 2574"/>
              <a:gd name="T20" fmla="*/ 2310 w 3508"/>
              <a:gd name="T21" fmla="*/ 1412 h 2574"/>
              <a:gd name="T22" fmla="*/ 1870 w 3508"/>
              <a:gd name="T23" fmla="*/ 1404 h 2574"/>
              <a:gd name="T24" fmla="*/ 1863 w 3508"/>
              <a:gd name="T25" fmla="*/ 732 h 2574"/>
              <a:gd name="T26" fmla="*/ 1827 w 3508"/>
              <a:gd name="T27" fmla="*/ 704 h 2574"/>
              <a:gd name="T28" fmla="*/ 1403 w 3508"/>
              <a:gd name="T29" fmla="*/ 0 h 2574"/>
              <a:gd name="T30" fmla="*/ 1638 w 3508"/>
              <a:gd name="T31" fmla="*/ 30 h 2574"/>
              <a:gd name="T32" fmla="*/ 1856 w 3508"/>
              <a:gd name="T33" fmla="*/ 117 h 2574"/>
              <a:gd name="T34" fmla="*/ 2034 w 3508"/>
              <a:gd name="T35" fmla="*/ 245 h 2574"/>
              <a:gd name="T36" fmla="*/ 2169 w 3508"/>
              <a:gd name="T37" fmla="*/ 400 h 2574"/>
              <a:gd name="T38" fmla="*/ 2268 w 3508"/>
              <a:gd name="T39" fmla="*/ 582 h 2574"/>
              <a:gd name="T40" fmla="*/ 2388 w 3508"/>
              <a:gd name="T41" fmla="*/ 506 h 2574"/>
              <a:gd name="T42" fmla="*/ 2524 w 3508"/>
              <a:gd name="T43" fmla="*/ 471 h 2574"/>
              <a:gd name="T44" fmla="*/ 2678 w 3508"/>
              <a:gd name="T45" fmla="*/ 479 h 2574"/>
              <a:gd name="T46" fmla="*/ 2819 w 3508"/>
              <a:gd name="T47" fmla="*/ 538 h 2574"/>
              <a:gd name="T48" fmla="*/ 2939 w 3508"/>
              <a:gd name="T49" fmla="*/ 645 h 2574"/>
              <a:gd name="T50" fmla="*/ 3014 w 3508"/>
              <a:gd name="T51" fmla="*/ 781 h 2574"/>
              <a:gd name="T52" fmla="*/ 3040 w 3508"/>
              <a:gd name="T53" fmla="*/ 936 h 2574"/>
              <a:gd name="T54" fmla="*/ 3013 w 3508"/>
              <a:gd name="T55" fmla="*/ 1094 h 2574"/>
              <a:gd name="T56" fmla="*/ 3023 w 3508"/>
              <a:gd name="T57" fmla="*/ 1205 h 2574"/>
              <a:gd name="T58" fmla="*/ 3181 w 3508"/>
              <a:gd name="T59" fmla="*/ 1279 h 2574"/>
              <a:gd name="T60" fmla="*/ 3315 w 3508"/>
              <a:gd name="T61" fmla="*/ 1391 h 2574"/>
              <a:gd name="T62" fmla="*/ 3429 w 3508"/>
              <a:gd name="T63" fmla="*/ 1550 h 2574"/>
              <a:gd name="T64" fmla="*/ 3495 w 3508"/>
              <a:gd name="T65" fmla="*/ 1737 h 2574"/>
              <a:gd name="T66" fmla="*/ 3505 w 3508"/>
              <a:gd name="T67" fmla="*/ 1936 h 2574"/>
              <a:gd name="T68" fmla="*/ 3466 w 3508"/>
              <a:gd name="T69" fmla="*/ 2113 h 2574"/>
              <a:gd name="T70" fmla="*/ 3383 w 3508"/>
              <a:gd name="T71" fmla="*/ 2273 h 2574"/>
              <a:gd name="T72" fmla="*/ 3255 w 3508"/>
              <a:gd name="T73" fmla="*/ 2411 h 2574"/>
              <a:gd name="T74" fmla="*/ 3103 w 3508"/>
              <a:gd name="T75" fmla="*/ 2510 h 2574"/>
              <a:gd name="T76" fmla="*/ 2931 w 3508"/>
              <a:gd name="T77" fmla="*/ 2564 h 2574"/>
              <a:gd name="T78" fmla="*/ 818 w 3508"/>
              <a:gd name="T79" fmla="*/ 2574 h 2574"/>
              <a:gd name="T80" fmla="*/ 604 w 3508"/>
              <a:gd name="T81" fmla="*/ 2548 h 2574"/>
              <a:gd name="T82" fmla="*/ 412 w 3508"/>
              <a:gd name="T83" fmla="*/ 2467 h 2574"/>
              <a:gd name="T84" fmla="*/ 240 w 3508"/>
              <a:gd name="T85" fmla="*/ 2334 h 2574"/>
              <a:gd name="T86" fmla="*/ 106 w 3508"/>
              <a:gd name="T87" fmla="*/ 2162 h 2574"/>
              <a:gd name="T88" fmla="*/ 27 w 3508"/>
              <a:gd name="T89" fmla="*/ 1970 h 2574"/>
              <a:gd name="T90" fmla="*/ 0 w 3508"/>
              <a:gd name="T91" fmla="*/ 1756 h 2574"/>
              <a:gd name="T92" fmla="*/ 23 w 3508"/>
              <a:gd name="T93" fmla="*/ 1558 h 2574"/>
              <a:gd name="T94" fmla="*/ 94 w 3508"/>
              <a:gd name="T95" fmla="*/ 1375 h 2574"/>
              <a:gd name="T96" fmla="*/ 209 w 3508"/>
              <a:gd name="T97" fmla="*/ 1210 h 2574"/>
              <a:gd name="T98" fmla="*/ 355 w 3508"/>
              <a:gd name="T99" fmla="*/ 1081 h 2574"/>
              <a:gd name="T100" fmla="*/ 469 w 3508"/>
              <a:gd name="T101" fmla="*/ 982 h 2574"/>
              <a:gd name="T102" fmla="*/ 470 w 3508"/>
              <a:gd name="T103" fmla="*/ 860 h 2574"/>
              <a:gd name="T104" fmla="*/ 512 w 3508"/>
              <a:gd name="T105" fmla="*/ 644 h 2574"/>
              <a:gd name="T106" fmla="*/ 602 w 3508"/>
              <a:gd name="T107" fmla="*/ 450 h 2574"/>
              <a:gd name="T108" fmla="*/ 742 w 3508"/>
              <a:gd name="T109" fmla="*/ 275 h 2574"/>
              <a:gd name="T110" fmla="*/ 916 w 3508"/>
              <a:gd name="T111" fmla="*/ 135 h 2574"/>
              <a:gd name="T112" fmla="*/ 1111 w 3508"/>
              <a:gd name="T113" fmla="*/ 44 h 2574"/>
              <a:gd name="T114" fmla="*/ 1327 w 3508"/>
              <a:gd name="T115" fmla="*/ 4 h 2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8" h="2574">
                <a:moveTo>
                  <a:pt x="1462" y="703"/>
                </a:moveTo>
                <a:lnTo>
                  <a:pt x="1446" y="704"/>
                </a:lnTo>
                <a:lnTo>
                  <a:pt x="1432" y="710"/>
                </a:lnTo>
                <a:lnTo>
                  <a:pt x="1420" y="720"/>
                </a:lnTo>
                <a:lnTo>
                  <a:pt x="1411" y="732"/>
                </a:lnTo>
                <a:lnTo>
                  <a:pt x="1404" y="746"/>
                </a:lnTo>
                <a:lnTo>
                  <a:pt x="1403" y="761"/>
                </a:lnTo>
                <a:lnTo>
                  <a:pt x="1403" y="1404"/>
                </a:lnTo>
                <a:lnTo>
                  <a:pt x="994" y="1404"/>
                </a:lnTo>
                <a:lnTo>
                  <a:pt x="979" y="1407"/>
                </a:lnTo>
                <a:lnTo>
                  <a:pt x="965" y="1412"/>
                </a:lnTo>
                <a:lnTo>
                  <a:pt x="952" y="1421"/>
                </a:lnTo>
                <a:lnTo>
                  <a:pt x="943" y="1434"/>
                </a:lnTo>
                <a:lnTo>
                  <a:pt x="937" y="1448"/>
                </a:lnTo>
                <a:lnTo>
                  <a:pt x="935" y="1463"/>
                </a:lnTo>
                <a:lnTo>
                  <a:pt x="937" y="1479"/>
                </a:lnTo>
                <a:lnTo>
                  <a:pt x="943" y="1493"/>
                </a:lnTo>
                <a:lnTo>
                  <a:pt x="952" y="1504"/>
                </a:lnTo>
                <a:lnTo>
                  <a:pt x="1595" y="2149"/>
                </a:lnTo>
                <a:lnTo>
                  <a:pt x="1607" y="2157"/>
                </a:lnTo>
                <a:lnTo>
                  <a:pt x="1620" y="2162"/>
                </a:lnTo>
                <a:lnTo>
                  <a:pt x="1636" y="2164"/>
                </a:lnTo>
                <a:lnTo>
                  <a:pt x="1652" y="2162"/>
                </a:lnTo>
                <a:lnTo>
                  <a:pt x="1667" y="2157"/>
                </a:lnTo>
                <a:lnTo>
                  <a:pt x="1679" y="2149"/>
                </a:lnTo>
                <a:lnTo>
                  <a:pt x="2320" y="1507"/>
                </a:lnTo>
                <a:lnTo>
                  <a:pt x="2330" y="1492"/>
                </a:lnTo>
                <a:lnTo>
                  <a:pt x="2336" y="1478"/>
                </a:lnTo>
                <a:lnTo>
                  <a:pt x="2339" y="1463"/>
                </a:lnTo>
                <a:lnTo>
                  <a:pt x="2336" y="1447"/>
                </a:lnTo>
                <a:lnTo>
                  <a:pt x="2331" y="1433"/>
                </a:lnTo>
                <a:lnTo>
                  <a:pt x="2322" y="1420"/>
                </a:lnTo>
                <a:lnTo>
                  <a:pt x="2310" y="1412"/>
                </a:lnTo>
                <a:lnTo>
                  <a:pt x="2296" y="1407"/>
                </a:lnTo>
                <a:lnTo>
                  <a:pt x="2280" y="1404"/>
                </a:lnTo>
                <a:lnTo>
                  <a:pt x="1870" y="1404"/>
                </a:lnTo>
                <a:lnTo>
                  <a:pt x="1870" y="761"/>
                </a:lnTo>
                <a:lnTo>
                  <a:pt x="1868" y="746"/>
                </a:lnTo>
                <a:lnTo>
                  <a:pt x="1863" y="732"/>
                </a:lnTo>
                <a:lnTo>
                  <a:pt x="1853" y="720"/>
                </a:lnTo>
                <a:lnTo>
                  <a:pt x="1841" y="710"/>
                </a:lnTo>
                <a:lnTo>
                  <a:pt x="1827" y="704"/>
                </a:lnTo>
                <a:lnTo>
                  <a:pt x="1812" y="703"/>
                </a:lnTo>
                <a:lnTo>
                  <a:pt x="1462" y="703"/>
                </a:lnTo>
                <a:close/>
                <a:moveTo>
                  <a:pt x="1403" y="0"/>
                </a:moveTo>
                <a:lnTo>
                  <a:pt x="1483" y="4"/>
                </a:lnTo>
                <a:lnTo>
                  <a:pt x="1562" y="13"/>
                </a:lnTo>
                <a:lnTo>
                  <a:pt x="1638" y="30"/>
                </a:lnTo>
                <a:lnTo>
                  <a:pt x="1713" y="53"/>
                </a:lnTo>
                <a:lnTo>
                  <a:pt x="1785" y="81"/>
                </a:lnTo>
                <a:lnTo>
                  <a:pt x="1856" y="117"/>
                </a:lnTo>
                <a:lnTo>
                  <a:pt x="1925" y="160"/>
                </a:lnTo>
                <a:lnTo>
                  <a:pt x="1981" y="202"/>
                </a:lnTo>
                <a:lnTo>
                  <a:pt x="2034" y="245"/>
                </a:lnTo>
                <a:lnTo>
                  <a:pt x="2084" y="293"/>
                </a:lnTo>
                <a:lnTo>
                  <a:pt x="2129" y="344"/>
                </a:lnTo>
                <a:lnTo>
                  <a:pt x="2169" y="400"/>
                </a:lnTo>
                <a:lnTo>
                  <a:pt x="2207" y="457"/>
                </a:lnTo>
                <a:lnTo>
                  <a:pt x="2240" y="518"/>
                </a:lnTo>
                <a:lnTo>
                  <a:pt x="2268" y="582"/>
                </a:lnTo>
                <a:lnTo>
                  <a:pt x="2307" y="552"/>
                </a:lnTo>
                <a:lnTo>
                  <a:pt x="2346" y="526"/>
                </a:lnTo>
                <a:lnTo>
                  <a:pt x="2388" y="506"/>
                </a:lnTo>
                <a:lnTo>
                  <a:pt x="2431" y="489"/>
                </a:lnTo>
                <a:lnTo>
                  <a:pt x="2477" y="477"/>
                </a:lnTo>
                <a:lnTo>
                  <a:pt x="2524" y="471"/>
                </a:lnTo>
                <a:lnTo>
                  <a:pt x="2572" y="469"/>
                </a:lnTo>
                <a:lnTo>
                  <a:pt x="2626" y="471"/>
                </a:lnTo>
                <a:lnTo>
                  <a:pt x="2678" y="479"/>
                </a:lnTo>
                <a:lnTo>
                  <a:pt x="2728" y="493"/>
                </a:lnTo>
                <a:lnTo>
                  <a:pt x="2775" y="513"/>
                </a:lnTo>
                <a:lnTo>
                  <a:pt x="2819" y="538"/>
                </a:lnTo>
                <a:lnTo>
                  <a:pt x="2862" y="569"/>
                </a:lnTo>
                <a:lnTo>
                  <a:pt x="2902" y="606"/>
                </a:lnTo>
                <a:lnTo>
                  <a:pt x="2939" y="645"/>
                </a:lnTo>
                <a:lnTo>
                  <a:pt x="2970" y="688"/>
                </a:lnTo>
                <a:lnTo>
                  <a:pt x="2995" y="734"/>
                </a:lnTo>
                <a:lnTo>
                  <a:pt x="3014" y="781"/>
                </a:lnTo>
                <a:lnTo>
                  <a:pt x="3028" y="831"/>
                </a:lnTo>
                <a:lnTo>
                  <a:pt x="3037" y="882"/>
                </a:lnTo>
                <a:lnTo>
                  <a:pt x="3040" y="936"/>
                </a:lnTo>
                <a:lnTo>
                  <a:pt x="3037" y="991"/>
                </a:lnTo>
                <a:lnTo>
                  <a:pt x="3028" y="1044"/>
                </a:lnTo>
                <a:lnTo>
                  <a:pt x="3013" y="1094"/>
                </a:lnTo>
                <a:lnTo>
                  <a:pt x="2992" y="1143"/>
                </a:lnTo>
                <a:lnTo>
                  <a:pt x="2965" y="1188"/>
                </a:lnTo>
                <a:lnTo>
                  <a:pt x="3023" y="1205"/>
                </a:lnTo>
                <a:lnTo>
                  <a:pt x="3078" y="1226"/>
                </a:lnTo>
                <a:lnTo>
                  <a:pt x="3131" y="1250"/>
                </a:lnTo>
                <a:lnTo>
                  <a:pt x="3181" y="1279"/>
                </a:lnTo>
                <a:lnTo>
                  <a:pt x="3228" y="1312"/>
                </a:lnTo>
                <a:lnTo>
                  <a:pt x="3273" y="1349"/>
                </a:lnTo>
                <a:lnTo>
                  <a:pt x="3315" y="1391"/>
                </a:lnTo>
                <a:lnTo>
                  <a:pt x="3355" y="1436"/>
                </a:lnTo>
                <a:lnTo>
                  <a:pt x="3395" y="1492"/>
                </a:lnTo>
                <a:lnTo>
                  <a:pt x="3429" y="1550"/>
                </a:lnTo>
                <a:lnTo>
                  <a:pt x="3458" y="1610"/>
                </a:lnTo>
                <a:lnTo>
                  <a:pt x="3479" y="1672"/>
                </a:lnTo>
                <a:lnTo>
                  <a:pt x="3495" y="1737"/>
                </a:lnTo>
                <a:lnTo>
                  <a:pt x="3505" y="1804"/>
                </a:lnTo>
                <a:lnTo>
                  <a:pt x="3508" y="1872"/>
                </a:lnTo>
                <a:lnTo>
                  <a:pt x="3505" y="1936"/>
                </a:lnTo>
                <a:lnTo>
                  <a:pt x="3497" y="1997"/>
                </a:lnTo>
                <a:lnTo>
                  <a:pt x="3484" y="2057"/>
                </a:lnTo>
                <a:lnTo>
                  <a:pt x="3466" y="2113"/>
                </a:lnTo>
                <a:lnTo>
                  <a:pt x="3444" y="2169"/>
                </a:lnTo>
                <a:lnTo>
                  <a:pt x="3416" y="2222"/>
                </a:lnTo>
                <a:lnTo>
                  <a:pt x="3383" y="2273"/>
                </a:lnTo>
                <a:lnTo>
                  <a:pt x="3345" y="2322"/>
                </a:lnTo>
                <a:lnTo>
                  <a:pt x="3301" y="2369"/>
                </a:lnTo>
                <a:lnTo>
                  <a:pt x="3255" y="2411"/>
                </a:lnTo>
                <a:lnTo>
                  <a:pt x="3207" y="2450"/>
                </a:lnTo>
                <a:lnTo>
                  <a:pt x="3156" y="2483"/>
                </a:lnTo>
                <a:lnTo>
                  <a:pt x="3103" y="2510"/>
                </a:lnTo>
                <a:lnTo>
                  <a:pt x="3047" y="2534"/>
                </a:lnTo>
                <a:lnTo>
                  <a:pt x="2990" y="2551"/>
                </a:lnTo>
                <a:lnTo>
                  <a:pt x="2931" y="2564"/>
                </a:lnTo>
                <a:lnTo>
                  <a:pt x="2869" y="2571"/>
                </a:lnTo>
                <a:lnTo>
                  <a:pt x="2806" y="2574"/>
                </a:lnTo>
                <a:lnTo>
                  <a:pt x="818" y="2574"/>
                </a:lnTo>
                <a:lnTo>
                  <a:pt x="745" y="2571"/>
                </a:lnTo>
                <a:lnTo>
                  <a:pt x="673" y="2563"/>
                </a:lnTo>
                <a:lnTo>
                  <a:pt x="604" y="2548"/>
                </a:lnTo>
                <a:lnTo>
                  <a:pt x="537" y="2526"/>
                </a:lnTo>
                <a:lnTo>
                  <a:pt x="473" y="2500"/>
                </a:lnTo>
                <a:lnTo>
                  <a:pt x="412" y="2467"/>
                </a:lnTo>
                <a:lnTo>
                  <a:pt x="352" y="2428"/>
                </a:lnTo>
                <a:lnTo>
                  <a:pt x="295" y="2384"/>
                </a:lnTo>
                <a:lnTo>
                  <a:pt x="240" y="2334"/>
                </a:lnTo>
                <a:lnTo>
                  <a:pt x="189" y="2279"/>
                </a:lnTo>
                <a:lnTo>
                  <a:pt x="146" y="2222"/>
                </a:lnTo>
                <a:lnTo>
                  <a:pt x="106" y="2162"/>
                </a:lnTo>
                <a:lnTo>
                  <a:pt x="74" y="2101"/>
                </a:lnTo>
                <a:lnTo>
                  <a:pt x="48" y="2037"/>
                </a:lnTo>
                <a:lnTo>
                  <a:pt x="27" y="1970"/>
                </a:lnTo>
                <a:lnTo>
                  <a:pt x="12" y="1900"/>
                </a:lnTo>
                <a:lnTo>
                  <a:pt x="3" y="1829"/>
                </a:lnTo>
                <a:lnTo>
                  <a:pt x="0" y="1756"/>
                </a:lnTo>
                <a:lnTo>
                  <a:pt x="2" y="1688"/>
                </a:lnTo>
                <a:lnTo>
                  <a:pt x="11" y="1623"/>
                </a:lnTo>
                <a:lnTo>
                  <a:pt x="23" y="1558"/>
                </a:lnTo>
                <a:lnTo>
                  <a:pt x="41" y="1496"/>
                </a:lnTo>
                <a:lnTo>
                  <a:pt x="65" y="1434"/>
                </a:lnTo>
                <a:lnTo>
                  <a:pt x="94" y="1375"/>
                </a:lnTo>
                <a:lnTo>
                  <a:pt x="128" y="1316"/>
                </a:lnTo>
                <a:lnTo>
                  <a:pt x="166" y="1261"/>
                </a:lnTo>
                <a:lnTo>
                  <a:pt x="209" y="1210"/>
                </a:lnTo>
                <a:lnTo>
                  <a:pt x="253" y="1163"/>
                </a:lnTo>
                <a:lnTo>
                  <a:pt x="302" y="1119"/>
                </a:lnTo>
                <a:lnTo>
                  <a:pt x="355" y="1081"/>
                </a:lnTo>
                <a:lnTo>
                  <a:pt x="412" y="1046"/>
                </a:lnTo>
                <a:lnTo>
                  <a:pt x="471" y="1015"/>
                </a:lnTo>
                <a:lnTo>
                  <a:pt x="469" y="982"/>
                </a:lnTo>
                <a:lnTo>
                  <a:pt x="468" y="955"/>
                </a:lnTo>
                <a:lnTo>
                  <a:pt x="468" y="936"/>
                </a:lnTo>
                <a:lnTo>
                  <a:pt x="470" y="860"/>
                </a:lnTo>
                <a:lnTo>
                  <a:pt x="479" y="786"/>
                </a:lnTo>
                <a:lnTo>
                  <a:pt x="493" y="715"/>
                </a:lnTo>
                <a:lnTo>
                  <a:pt x="512" y="644"/>
                </a:lnTo>
                <a:lnTo>
                  <a:pt x="536" y="577"/>
                </a:lnTo>
                <a:lnTo>
                  <a:pt x="566" y="512"/>
                </a:lnTo>
                <a:lnTo>
                  <a:pt x="602" y="450"/>
                </a:lnTo>
                <a:lnTo>
                  <a:pt x="643" y="389"/>
                </a:lnTo>
                <a:lnTo>
                  <a:pt x="689" y="330"/>
                </a:lnTo>
                <a:lnTo>
                  <a:pt x="742" y="275"/>
                </a:lnTo>
                <a:lnTo>
                  <a:pt x="798" y="223"/>
                </a:lnTo>
                <a:lnTo>
                  <a:pt x="855" y="176"/>
                </a:lnTo>
                <a:lnTo>
                  <a:pt x="916" y="135"/>
                </a:lnTo>
                <a:lnTo>
                  <a:pt x="979" y="99"/>
                </a:lnTo>
                <a:lnTo>
                  <a:pt x="1044" y="70"/>
                </a:lnTo>
                <a:lnTo>
                  <a:pt x="1111" y="44"/>
                </a:lnTo>
                <a:lnTo>
                  <a:pt x="1181" y="25"/>
                </a:lnTo>
                <a:lnTo>
                  <a:pt x="1252" y="12"/>
                </a:lnTo>
                <a:lnTo>
                  <a:pt x="1327" y="4"/>
                </a:lnTo>
                <a:lnTo>
                  <a:pt x="1403" y="0"/>
                </a:lnTo>
                <a:close/>
              </a:path>
            </a:pathLst>
          </a:custGeom>
          <a:solidFill>
            <a:schemeClr val="bg1"/>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grpSp>
        <p:nvGrpSpPr>
          <p:cNvPr id="58" name="Group 57"/>
          <p:cNvGrpSpPr/>
          <p:nvPr/>
        </p:nvGrpSpPr>
        <p:grpSpPr>
          <a:xfrm>
            <a:off x="5454280" y="1264933"/>
            <a:ext cx="232835" cy="257737"/>
            <a:chOff x="13300075" y="3514726"/>
            <a:chExt cx="3597276" cy="3983038"/>
          </a:xfrm>
          <a:solidFill>
            <a:schemeClr val="bg1"/>
          </a:solidFill>
        </p:grpSpPr>
        <p:sp>
          <p:nvSpPr>
            <p:cNvPr id="54" name="Freeform 21"/>
            <p:cNvSpPr>
              <a:spLocks/>
            </p:cNvSpPr>
            <p:nvPr/>
          </p:nvSpPr>
          <p:spPr bwMode="auto">
            <a:xfrm>
              <a:off x="13300075" y="5380038"/>
              <a:ext cx="565150" cy="254000"/>
            </a:xfrm>
            <a:custGeom>
              <a:avLst/>
              <a:gdLst>
                <a:gd name="T0" fmla="*/ 159 w 714"/>
                <a:gd name="T1" fmla="*/ 0 h 319"/>
                <a:gd name="T2" fmla="*/ 555 w 714"/>
                <a:gd name="T3" fmla="*/ 0 h 319"/>
                <a:gd name="T4" fmla="*/ 610 w 714"/>
                <a:gd name="T5" fmla="*/ 9 h 319"/>
                <a:gd name="T6" fmla="*/ 636 w 714"/>
                <a:gd name="T7" fmla="*/ 21 h 319"/>
                <a:gd name="T8" fmla="*/ 659 w 714"/>
                <a:gd name="T9" fmla="*/ 38 h 319"/>
                <a:gd name="T10" fmla="*/ 679 w 714"/>
                <a:gd name="T11" fmla="*/ 58 h 319"/>
                <a:gd name="T12" fmla="*/ 697 w 714"/>
                <a:gd name="T13" fmla="*/ 85 h 319"/>
                <a:gd name="T14" fmla="*/ 709 w 714"/>
                <a:gd name="T15" fmla="*/ 114 h 319"/>
                <a:gd name="T16" fmla="*/ 714 w 714"/>
                <a:gd name="T17" fmla="*/ 145 h 319"/>
                <a:gd name="T18" fmla="*/ 714 w 714"/>
                <a:gd name="T19" fmla="*/ 175 h 319"/>
                <a:gd name="T20" fmla="*/ 709 w 714"/>
                <a:gd name="T21" fmla="*/ 206 h 319"/>
                <a:gd name="T22" fmla="*/ 697 w 714"/>
                <a:gd name="T23" fmla="*/ 235 h 319"/>
                <a:gd name="T24" fmla="*/ 680 w 714"/>
                <a:gd name="T25" fmla="*/ 261 h 319"/>
                <a:gd name="T26" fmla="*/ 657 w 714"/>
                <a:gd name="T27" fmla="*/ 284 h 319"/>
                <a:gd name="T28" fmla="*/ 583 w 714"/>
                <a:gd name="T29" fmla="*/ 319 h 319"/>
                <a:gd name="T30" fmla="*/ 159 w 714"/>
                <a:gd name="T31" fmla="*/ 319 h 319"/>
                <a:gd name="T32" fmla="*/ 127 w 714"/>
                <a:gd name="T33" fmla="*/ 316 h 319"/>
                <a:gd name="T34" fmla="*/ 98 w 714"/>
                <a:gd name="T35" fmla="*/ 307 h 319"/>
                <a:gd name="T36" fmla="*/ 70 w 714"/>
                <a:gd name="T37" fmla="*/ 291 h 319"/>
                <a:gd name="T38" fmla="*/ 46 w 714"/>
                <a:gd name="T39" fmla="*/ 271 h 319"/>
                <a:gd name="T40" fmla="*/ 26 w 714"/>
                <a:gd name="T41" fmla="*/ 249 h 319"/>
                <a:gd name="T42" fmla="*/ 12 w 714"/>
                <a:gd name="T43" fmla="*/ 221 h 319"/>
                <a:gd name="T44" fmla="*/ 5 w 714"/>
                <a:gd name="T45" fmla="*/ 194 h 319"/>
                <a:gd name="T46" fmla="*/ 0 w 714"/>
                <a:gd name="T47" fmla="*/ 163 h 319"/>
                <a:gd name="T48" fmla="*/ 5 w 714"/>
                <a:gd name="T49" fmla="*/ 126 h 319"/>
                <a:gd name="T50" fmla="*/ 15 w 714"/>
                <a:gd name="T51" fmla="*/ 93 h 319"/>
                <a:gd name="T52" fmla="*/ 34 w 714"/>
                <a:gd name="T53" fmla="*/ 62 h 319"/>
                <a:gd name="T54" fmla="*/ 58 w 714"/>
                <a:gd name="T55" fmla="*/ 36 h 319"/>
                <a:gd name="T56" fmla="*/ 89 w 714"/>
                <a:gd name="T57" fmla="*/ 16 h 319"/>
                <a:gd name="T58" fmla="*/ 122 w 714"/>
                <a:gd name="T59" fmla="*/ 4 h 319"/>
                <a:gd name="T60" fmla="*/ 159 w 714"/>
                <a:gd name="T6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4" h="319">
                  <a:moveTo>
                    <a:pt x="159" y="0"/>
                  </a:moveTo>
                  <a:lnTo>
                    <a:pt x="555" y="0"/>
                  </a:lnTo>
                  <a:lnTo>
                    <a:pt x="610" y="9"/>
                  </a:lnTo>
                  <a:lnTo>
                    <a:pt x="636" y="21"/>
                  </a:lnTo>
                  <a:lnTo>
                    <a:pt x="659" y="38"/>
                  </a:lnTo>
                  <a:lnTo>
                    <a:pt x="679" y="58"/>
                  </a:lnTo>
                  <a:lnTo>
                    <a:pt x="697" y="85"/>
                  </a:lnTo>
                  <a:lnTo>
                    <a:pt x="709" y="114"/>
                  </a:lnTo>
                  <a:lnTo>
                    <a:pt x="714" y="145"/>
                  </a:lnTo>
                  <a:lnTo>
                    <a:pt x="714" y="175"/>
                  </a:lnTo>
                  <a:lnTo>
                    <a:pt x="709" y="206"/>
                  </a:lnTo>
                  <a:lnTo>
                    <a:pt x="697" y="235"/>
                  </a:lnTo>
                  <a:lnTo>
                    <a:pt x="680" y="261"/>
                  </a:lnTo>
                  <a:lnTo>
                    <a:pt x="657" y="284"/>
                  </a:lnTo>
                  <a:lnTo>
                    <a:pt x="583" y="319"/>
                  </a:lnTo>
                  <a:lnTo>
                    <a:pt x="159" y="319"/>
                  </a:lnTo>
                  <a:lnTo>
                    <a:pt x="127" y="316"/>
                  </a:lnTo>
                  <a:lnTo>
                    <a:pt x="98" y="307"/>
                  </a:lnTo>
                  <a:lnTo>
                    <a:pt x="70" y="291"/>
                  </a:lnTo>
                  <a:lnTo>
                    <a:pt x="46" y="271"/>
                  </a:lnTo>
                  <a:lnTo>
                    <a:pt x="26" y="249"/>
                  </a:lnTo>
                  <a:lnTo>
                    <a:pt x="12" y="221"/>
                  </a:lnTo>
                  <a:lnTo>
                    <a:pt x="5" y="194"/>
                  </a:lnTo>
                  <a:lnTo>
                    <a:pt x="0" y="163"/>
                  </a:lnTo>
                  <a:lnTo>
                    <a:pt x="5" y="126"/>
                  </a:lnTo>
                  <a:lnTo>
                    <a:pt x="15" y="93"/>
                  </a:lnTo>
                  <a:lnTo>
                    <a:pt x="34" y="62"/>
                  </a:lnTo>
                  <a:lnTo>
                    <a:pt x="58" y="36"/>
                  </a:lnTo>
                  <a:lnTo>
                    <a:pt x="89" y="16"/>
                  </a:lnTo>
                  <a:lnTo>
                    <a:pt x="122" y="4"/>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22"/>
            <p:cNvSpPr>
              <a:spLocks noEditPoints="1"/>
            </p:cNvSpPr>
            <p:nvPr/>
          </p:nvSpPr>
          <p:spPr bwMode="auto">
            <a:xfrm>
              <a:off x="13638213" y="3514726"/>
              <a:ext cx="3259138" cy="3983038"/>
            </a:xfrm>
            <a:custGeom>
              <a:avLst/>
              <a:gdLst>
                <a:gd name="T0" fmla="*/ 1455 w 4106"/>
                <a:gd name="T1" fmla="*/ 736 h 5019"/>
                <a:gd name="T2" fmla="*/ 1192 w 4106"/>
                <a:gd name="T3" fmla="*/ 944 h 5019"/>
                <a:gd name="T4" fmla="*/ 1090 w 4106"/>
                <a:gd name="T5" fmla="*/ 1265 h 5019"/>
                <a:gd name="T6" fmla="*/ 1158 w 4106"/>
                <a:gd name="T7" fmla="*/ 1914 h 5019"/>
                <a:gd name="T8" fmla="*/ 1362 w 4106"/>
                <a:gd name="T9" fmla="*/ 2671 h 5019"/>
                <a:gd name="T10" fmla="*/ 1707 w 4106"/>
                <a:gd name="T11" fmla="*/ 3372 h 5019"/>
                <a:gd name="T12" fmla="*/ 2342 w 4106"/>
                <a:gd name="T13" fmla="*/ 4128 h 5019"/>
                <a:gd name="T14" fmla="*/ 2478 w 4106"/>
                <a:gd name="T15" fmla="*/ 4257 h 5019"/>
                <a:gd name="T16" fmla="*/ 2650 w 4106"/>
                <a:gd name="T17" fmla="*/ 4305 h 5019"/>
                <a:gd name="T18" fmla="*/ 2907 w 4106"/>
                <a:gd name="T19" fmla="*/ 4276 h 5019"/>
                <a:gd name="T20" fmla="*/ 3172 w 4106"/>
                <a:gd name="T21" fmla="*/ 4163 h 5019"/>
                <a:gd name="T22" fmla="*/ 3348 w 4106"/>
                <a:gd name="T23" fmla="*/ 3963 h 5019"/>
                <a:gd name="T24" fmla="*/ 3346 w 4106"/>
                <a:gd name="T25" fmla="*/ 3733 h 5019"/>
                <a:gd name="T26" fmla="*/ 3242 w 4106"/>
                <a:gd name="T27" fmla="*/ 3533 h 5019"/>
                <a:gd name="T28" fmla="*/ 2999 w 4106"/>
                <a:gd name="T29" fmla="*/ 3171 h 5019"/>
                <a:gd name="T30" fmla="*/ 2854 w 4106"/>
                <a:gd name="T31" fmla="*/ 3035 h 5019"/>
                <a:gd name="T32" fmla="*/ 2649 w 4106"/>
                <a:gd name="T33" fmla="*/ 3001 h 5019"/>
                <a:gd name="T34" fmla="*/ 2462 w 4106"/>
                <a:gd name="T35" fmla="*/ 3055 h 5019"/>
                <a:gd name="T36" fmla="*/ 2372 w 4106"/>
                <a:gd name="T37" fmla="*/ 3104 h 5019"/>
                <a:gd name="T38" fmla="*/ 2287 w 4106"/>
                <a:gd name="T39" fmla="*/ 3100 h 5019"/>
                <a:gd name="T40" fmla="*/ 2158 w 4106"/>
                <a:gd name="T41" fmla="*/ 2989 h 5019"/>
                <a:gd name="T42" fmla="*/ 1872 w 4106"/>
                <a:gd name="T43" fmla="*/ 2525 h 5019"/>
                <a:gd name="T44" fmla="*/ 1829 w 4106"/>
                <a:gd name="T45" fmla="*/ 2349 h 5019"/>
                <a:gd name="T46" fmla="*/ 1813 w 4106"/>
                <a:gd name="T47" fmla="*/ 2128 h 5019"/>
                <a:gd name="T48" fmla="*/ 1875 w 4106"/>
                <a:gd name="T49" fmla="*/ 1978 h 5019"/>
                <a:gd name="T50" fmla="*/ 2018 w 4106"/>
                <a:gd name="T51" fmla="*/ 1934 h 5019"/>
                <a:gd name="T52" fmla="*/ 2149 w 4106"/>
                <a:gd name="T53" fmla="*/ 1877 h 5019"/>
                <a:gd name="T54" fmla="*/ 2247 w 4106"/>
                <a:gd name="T55" fmla="*/ 1758 h 5019"/>
                <a:gd name="T56" fmla="*/ 2262 w 4106"/>
                <a:gd name="T57" fmla="*/ 1532 h 5019"/>
                <a:gd name="T58" fmla="*/ 2086 w 4106"/>
                <a:gd name="T59" fmla="*/ 918 h 5019"/>
                <a:gd name="T60" fmla="*/ 2004 w 4106"/>
                <a:gd name="T61" fmla="*/ 781 h 5019"/>
                <a:gd name="T62" fmla="*/ 1773 w 4106"/>
                <a:gd name="T63" fmla="*/ 687 h 5019"/>
                <a:gd name="T64" fmla="*/ 3983 w 4106"/>
                <a:gd name="T65" fmla="*/ 17 h 5019"/>
                <a:gd name="T66" fmla="*/ 4103 w 4106"/>
                <a:gd name="T67" fmla="*/ 164 h 5019"/>
                <a:gd name="T68" fmla="*/ 4071 w 4106"/>
                <a:gd name="T69" fmla="*/ 4929 h 5019"/>
                <a:gd name="T70" fmla="*/ 3904 w 4106"/>
                <a:gd name="T71" fmla="*/ 5019 h 5019"/>
                <a:gd name="T72" fmla="*/ 59 w 4106"/>
                <a:gd name="T73" fmla="*/ 4958 h 5019"/>
                <a:gd name="T74" fmla="*/ 0 w 4106"/>
                <a:gd name="T75" fmla="*/ 4351 h 5019"/>
                <a:gd name="T76" fmla="*/ 224 w 4106"/>
                <a:gd name="T77" fmla="*/ 4335 h 5019"/>
                <a:gd name="T78" fmla="*/ 400 w 4106"/>
                <a:gd name="T79" fmla="*/ 4179 h 5019"/>
                <a:gd name="T80" fmla="*/ 414 w 4106"/>
                <a:gd name="T81" fmla="*/ 3944 h 5019"/>
                <a:gd name="T82" fmla="*/ 258 w 4106"/>
                <a:gd name="T83" fmla="*/ 3768 h 5019"/>
                <a:gd name="T84" fmla="*/ 45 w 4106"/>
                <a:gd name="T85" fmla="*/ 3737 h 5019"/>
                <a:gd name="T86" fmla="*/ 140 w 4106"/>
                <a:gd name="T87" fmla="*/ 2815 h 5019"/>
                <a:gd name="T88" fmla="*/ 344 w 4106"/>
                <a:gd name="T89" fmla="*/ 2726 h 5019"/>
                <a:gd name="T90" fmla="*/ 432 w 4106"/>
                <a:gd name="T91" fmla="*/ 2502 h 5019"/>
                <a:gd name="T92" fmla="*/ 340 w 4106"/>
                <a:gd name="T93" fmla="*/ 2289 h 5019"/>
                <a:gd name="T94" fmla="*/ 134 w 4106"/>
                <a:gd name="T95" fmla="*/ 2202 h 5019"/>
                <a:gd name="T96" fmla="*/ 52 w 4106"/>
                <a:gd name="T97" fmla="*/ 1280 h 5019"/>
                <a:gd name="T98" fmla="*/ 270 w 4106"/>
                <a:gd name="T99" fmla="*/ 1245 h 5019"/>
                <a:gd name="T100" fmla="*/ 420 w 4106"/>
                <a:gd name="T101" fmla="*/ 1066 h 5019"/>
                <a:gd name="T102" fmla="*/ 402 w 4106"/>
                <a:gd name="T103" fmla="*/ 836 h 5019"/>
                <a:gd name="T104" fmla="*/ 226 w 4106"/>
                <a:gd name="T105" fmla="*/ 681 h 5019"/>
                <a:gd name="T106" fmla="*/ 3 w 4106"/>
                <a:gd name="T107" fmla="*/ 666 h 5019"/>
                <a:gd name="T108" fmla="*/ 62 w 4106"/>
                <a:gd name="T109" fmla="*/ 61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06" h="5019">
                  <a:moveTo>
                    <a:pt x="1709" y="683"/>
                  </a:moveTo>
                  <a:lnTo>
                    <a:pt x="1643" y="686"/>
                  </a:lnTo>
                  <a:lnTo>
                    <a:pt x="1579" y="695"/>
                  </a:lnTo>
                  <a:lnTo>
                    <a:pt x="1516" y="712"/>
                  </a:lnTo>
                  <a:lnTo>
                    <a:pt x="1455" y="736"/>
                  </a:lnTo>
                  <a:lnTo>
                    <a:pt x="1391" y="765"/>
                  </a:lnTo>
                  <a:lnTo>
                    <a:pt x="1333" y="802"/>
                  </a:lnTo>
                  <a:lnTo>
                    <a:pt x="1281" y="843"/>
                  </a:lnTo>
                  <a:lnTo>
                    <a:pt x="1233" y="892"/>
                  </a:lnTo>
                  <a:lnTo>
                    <a:pt x="1192" y="944"/>
                  </a:lnTo>
                  <a:lnTo>
                    <a:pt x="1157" y="1002"/>
                  </a:lnTo>
                  <a:lnTo>
                    <a:pt x="1129" y="1063"/>
                  </a:lnTo>
                  <a:lnTo>
                    <a:pt x="1108" y="1127"/>
                  </a:lnTo>
                  <a:lnTo>
                    <a:pt x="1096" y="1194"/>
                  </a:lnTo>
                  <a:lnTo>
                    <a:pt x="1090" y="1265"/>
                  </a:lnTo>
                  <a:lnTo>
                    <a:pt x="1090" y="1355"/>
                  </a:lnTo>
                  <a:lnTo>
                    <a:pt x="1094" y="1446"/>
                  </a:lnTo>
                  <a:lnTo>
                    <a:pt x="1111" y="1604"/>
                  </a:lnTo>
                  <a:lnTo>
                    <a:pt x="1132" y="1760"/>
                  </a:lnTo>
                  <a:lnTo>
                    <a:pt x="1158" y="1914"/>
                  </a:lnTo>
                  <a:lnTo>
                    <a:pt x="1189" y="2070"/>
                  </a:lnTo>
                  <a:lnTo>
                    <a:pt x="1224" y="2222"/>
                  </a:lnTo>
                  <a:lnTo>
                    <a:pt x="1264" y="2373"/>
                  </a:lnTo>
                  <a:lnTo>
                    <a:pt x="1310" y="2523"/>
                  </a:lnTo>
                  <a:lnTo>
                    <a:pt x="1362" y="2671"/>
                  </a:lnTo>
                  <a:lnTo>
                    <a:pt x="1418" y="2818"/>
                  </a:lnTo>
                  <a:lnTo>
                    <a:pt x="1481" y="2960"/>
                  </a:lnTo>
                  <a:lnTo>
                    <a:pt x="1550" y="3100"/>
                  </a:lnTo>
                  <a:lnTo>
                    <a:pt x="1625" y="3238"/>
                  </a:lnTo>
                  <a:lnTo>
                    <a:pt x="1707" y="3372"/>
                  </a:lnTo>
                  <a:lnTo>
                    <a:pt x="1794" y="3502"/>
                  </a:lnTo>
                  <a:lnTo>
                    <a:pt x="1891" y="3629"/>
                  </a:lnTo>
                  <a:lnTo>
                    <a:pt x="1992" y="3751"/>
                  </a:lnTo>
                  <a:lnTo>
                    <a:pt x="2044" y="3814"/>
                  </a:lnTo>
                  <a:lnTo>
                    <a:pt x="2342" y="4128"/>
                  </a:lnTo>
                  <a:lnTo>
                    <a:pt x="2374" y="4160"/>
                  </a:lnTo>
                  <a:lnTo>
                    <a:pt x="2401" y="4189"/>
                  </a:lnTo>
                  <a:lnTo>
                    <a:pt x="2427" y="4215"/>
                  </a:lnTo>
                  <a:lnTo>
                    <a:pt x="2452" y="4238"/>
                  </a:lnTo>
                  <a:lnTo>
                    <a:pt x="2478" y="4257"/>
                  </a:lnTo>
                  <a:lnTo>
                    <a:pt x="2504" y="4272"/>
                  </a:lnTo>
                  <a:lnTo>
                    <a:pt x="2533" y="4286"/>
                  </a:lnTo>
                  <a:lnTo>
                    <a:pt x="2566" y="4295"/>
                  </a:lnTo>
                  <a:lnTo>
                    <a:pt x="2605" y="4301"/>
                  </a:lnTo>
                  <a:lnTo>
                    <a:pt x="2650" y="4305"/>
                  </a:lnTo>
                  <a:lnTo>
                    <a:pt x="2704" y="4305"/>
                  </a:lnTo>
                  <a:lnTo>
                    <a:pt x="2751" y="4304"/>
                  </a:lnTo>
                  <a:lnTo>
                    <a:pt x="2802" y="4298"/>
                  </a:lnTo>
                  <a:lnTo>
                    <a:pt x="2854" y="4289"/>
                  </a:lnTo>
                  <a:lnTo>
                    <a:pt x="2907" y="4276"/>
                  </a:lnTo>
                  <a:lnTo>
                    <a:pt x="2962" y="4261"/>
                  </a:lnTo>
                  <a:lnTo>
                    <a:pt x="3017" y="4241"/>
                  </a:lnTo>
                  <a:lnTo>
                    <a:pt x="3071" y="4220"/>
                  </a:lnTo>
                  <a:lnTo>
                    <a:pt x="3123" y="4192"/>
                  </a:lnTo>
                  <a:lnTo>
                    <a:pt x="3172" y="4163"/>
                  </a:lnTo>
                  <a:lnTo>
                    <a:pt x="3218" y="4130"/>
                  </a:lnTo>
                  <a:lnTo>
                    <a:pt x="3259" y="4093"/>
                  </a:lnTo>
                  <a:lnTo>
                    <a:pt x="3296" y="4053"/>
                  </a:lnTo>
                  <a:lnTo>
                    <a:pt x="3325" y="4011"/>
                  </a:lnTo>
                  <a:lnTo>
                    <a:pt x="3348" y="3963"/>
                  </a:lnTo>
                  <a:lnTo>
                    <a:pt x="3363" y="3915"/>
                  </a:lnTo>
                  <a:lnTo>
                    <a:pt x="3369" y="3867"/>
                  </a:lnTo>
                  <a:lnTo>
                    <a:pt x="3367" y="3821"/>
                  </a:lnTo>
                  <a:lnTo>
                    <a:pt x="3360" y="3776"/>
                  </a:lnTo>
                  <a:lnTo>
                    <a:pt x="3346" y="3733"/>
                  </a:lnTo>
                  <a:lnTo>
                    <a:pt x="3329" y="3690"/>
                  </a:lnTo>
                  <a:lnTo>
                    <a:pt x="3309" y="3649"/>
                  </a:lnTo>
                  <a:lnTo>
                    <a:pt x="3286" y="3609"/>
                  </a:lnTo>
                  <a:lnTo>
                    <a:pt x="3265" y="3571"/>
                  </a:lnTo>
                  <a:lnTo>
                    <a:pt x="3242" y="3533"/>
                  </a:lnTo>
                  <a:lnTo>
                    <a:pt x="3092" y="3299"/>
                  </a:lnTo>
                  <a:lnTo>
                    <a:pt x="3082" y="3284"/>
                  </a:lnTo>
                  <a:lnTo>
                    <a:pt x="3054" y="3244"/>
                  </a:lnTo>
                  <a:lnTo>
                    <a:pt x="3026" y="3206"/>
                  </a:lnTo>
                  <a:lnTo>
                    <a:pt x="2999" y="3171"/>
                  </a:lnTo>
                  <a:lnTo>
                    <a:pt x="2971" y="3137"/>
                  </a:lnTo>
                  <a:lnTo>
                    <a:pt x="2944" y="3107"/>
                  </a:lnTo>
                  <a:lnTo>
                    <a:pt x="2915" y="3079"/>
                  </a:lnTo>
                  <a:lnTo>
                    <a:pt x="2886" y="3055"/>
                  </a:lnTo>
                  <a:lnTo>
                    <a:pt x="2854" y="3035"/>
                  </a:lnTo>
                  <a:lnTo>
                    <a:pt x="2819" y="3018"/>
                  </a:lnTo>
                  <a:lnTo>
                    <a:pt x="2782" y="3007"/>
                  </a:lnTo>
                  <a:lnTo>
                    <a:pt x="2741" y="3000"/>
                  </a:lnTo>
                  <a:lnTo>
                    <a:pt x="2698" y="2998"/>
                  </a:lnTo>
                  <a:lnTo>
                    <a:pt x="2649" y="3001"/>
                  </a:lnTo>
                  <a:lnTo>
                    <a:pt x="2597" y="3009"/>
                  </a:lnTo>
                  <a:lnTo>
                    <a:pt x="2540" y="3024"/>
                  </a:lnTo>
                  <a:lnTo>
                    <a:pt x="2511" y="3033"/>
                  </a:lnTo>
                  <a:lnTo>
                    <a:pt x="2485" y="3044"/>
                  </a:lnTo>
                  <a:lnTo>
                    <a:pt x="2462" y="3055"/>
                  </a:lnTo>
                  <a:lnTo>
                    <a:pt x="2443" y="3065"/>
                  </a:lnTo>
                  <a:lnTo>
                    <a:pt x="2423" y="3078"/>
                  </a:lnTo>
                  <a:lnTo>
                    <a:pt x="2406" y="3087"/>
                  </a:lnTo>
                  <a:lnTo>
                    <a:pt x="2389" y="3096"/>
                  </a:lnTo>
                  <a:lnTo>
                    <a:pt x="2372" y="3104"/>
                  </a:lnTo>
                  <a:lnTo>
                    <a:pt x="2357" y="3108"/>
                  </a:lnTo>
                  <a:lnTo>
                    <a:pt x="2340" y="3111"/>
                  </a:lnTo>
                  <a:lnTo>
                    <a:pt x="2323" y="3111"/>
                  </a:lnTo>
                  <a:lnTo>
                    <a:pt x="2306" y="3108"/>
                  </a:lnTo>
                  <a:lnTo>
                    <a:pt x="2287" y="3100"/>
                  </a:lnTo>
                  <a:lnTo>
                    <a:pt x="2267" y="3088"/>
                  </a:lnTo>
                  <a:lnTo>
                    <a:pt x="2244" y="3071"/>
                  </a:lnTo>
                  <a:lnTo>
                    <a:pt x="2218" y="3050"/>
                  </a:lnTo>
                  <a:lnTo>
                    <a:pt x="2190" y="3023"/>
                  </a:lnTo>
                  <a:lnTo>
                    <a:pt x="2158" y="2989"/>
                  </a:lnTo>
                  <a:lnTo>
                    <a:pt x="2123" y="2949"/>
                  </a:lnTo>
                  <a:lnTo>
                    <a:pt x="2083" y="2903"/>
                  </a:lnTo>
                  <a:lnTo>
                    <a:pt x="1952" y="2705"/>
                  </a:lnTo>
                  <a:lnTo>
                    <a:pt x="1929" y="2658"/>
                  </a:lnTo>
                  <a:lnTo>
                    <a:pt x="1872" y="2525"/>
                  </a:lnTo>
                  <a:lnTo>
                    <a:pt x="1865" y="2499"/>
                  </a:lnTo>
                  <a:lnTo>
                    <a:pt x="1855" y="2467"/>
                  </a:lnTo>
                  <a:lnTo>
                    <a:pt x="1846" y="2432"/>
                  </a:lnTo>
                  <a:lnTo>
                    <a:pt x="1837" y="2392"/>
                  </a:lnTo>
                  <a:lnTo>
                    <a:pt x="1829" y="2349"/>
                  </a:lnTo>
                  <a:lnTo>
                    <a:pt x="1822" y="2305"/>
                  </a:lnTo>
                  <a:lnTo>
                    <a:pt x="1817" y="2259"/>
                  </a:lnTo>
                  <a:lnTo>
                    <a:pt x="1813" y="2215"/>
                  </a:lnTo>
                  <a:lnTo>
                    <a:pt x="1813" y="2170"/>
                  </a:lnTo>
                  <a:lnTo>
                    <a:pt x="1813" y="2128"/>
                  </a:lnTo>
                  <a:lnTo>
                    <a:pt x="1817" y="2088"/>
                  </a:lnTo>
                  <a:lnTo>
                    <a:pt x="1825" y="2053"/>
                  </a:lnTo>
                  <a:lnTo>
                    <a:pt x="1836" y="2022"/>
                  </a:lnTo>
                  <a:lnTo>
                    <a:pt x="1851" y="1998"/>
                  </a:lnTo>
                  <a:lnTo>
                    <a:pt x="1875" y="1978"/>
                  </a:lnTo>
                  <a:lnTo>
                    <a:pt x="1903" y="1963"/>
                  </a:lnTo>
                  <a:lnTo>
                    <a:pt x="1933" y="1952"/>
                  </a:lnTo>
                  <a:lnTo>
                    <a:pt x="1964" y="1946"/>
                  </a:lnTo>
                  <a:lnTo>
                    <a:pt x="1990" y="1940"/>
                  </a:lnTo>
                  <a:lnTo>
                    <a:pt x="2018" y="1934"/>
                  </a:lnTo>
                  <a:lnTo>
                    <a:pt x="2044" y="1924"/>
                  </a:lnTo>
                  <a:lnTo>
                    <a:pt x="2071" y="1915"/>
                  </a:lnTo>
                  <a:lnTo>
                    <a:pt x="2099" y="1905"/>
                  </a:lnTo>
                  <a:lnTo>
                    <a:pt x="2125" y="1892"/>
                  </a:lnTo>
                  <a:lnTo>
                    <a:pt x="2149" y="1877"/>
                  </a:lnTo>
                  <a:lnTo>
                    <a:pt x="2173" y="1860"/>
                  </a:lnTo>
                  <a:lnTo>
                    <a:pt x="2195" y="1840"/>
                  </a:lnTo>
                  <a:lnTo>
                    <a:pt x="2215" y="1816"/>
                  </a:lnTo>
                  <a:lnTo>
                    <a:pt x="2232" y="1789"/>
                  </a:lnTo>
                  <a:lnTo>
                    <a:pt x="2247" y="1758"/>
                  </a:lnTo>
                  <a:lnTo>
                    <a:pt x="2258" y="1723"/>
                  </a:lnTo>
                  <a:lnTo>
                    <a:pt x="2265" y="1682"/>
                  </a:lnTo>
                  <a:lnTo>
                    <a:pt x="2268" y="1637"/>
                  </a:lnTo>
                  <a:lnTo>
                    <a:pt x="2267" y="1587"/>
                  </a:lnTo>
                  <a:lnTo>
                    <a:pt x="2262" y="1532"/>
                  </a:lnTo>
                  <a:lnTo>
                    <a:pt x="2241" y="1405"/>
                  </a:lnTo>
                  <a:lnTo>
                    <a:pt x="2212" y="1280"/>
                  </a:lnTo>
                  <a:lnTo>
                    <a:pt x="2177" y="1158"/>
                  </a:lnTo>
                  <a:lnTo>
                    <a:pt x="2135" y="1036"/>
                  </a:lnTo>
                  <a:lnTo>
                    <a:pt x="2086" y="918"/>
                  </a:lnTo>
                  <a:lnTo>
                    <a:pt x="2074" y="887"/>
                  </a:lnTo>
                  <a:lnTo>
                    <a:pt x="2060" y="860"/>
                  </a:lnTo>
                  <a:lnTo>
                    <a:pt x="2045" y="831"/>
                  </a:lnTo>
                  <a:lnTo>
                    <a:pt x="2027" y="805"/>
                  </a:lnTo>
                  <a:lnTo>
                    <a:pt x="2004" y="781"/>
                  </a:lnTo>
                  <a:lnTo>
                    <a:pt x="1976" y="758"/>
                  </a:lnTo>
                  <a:lnTo>
                    <a:pt x="1943" y="736"/>
                  </a:lnTo>
                  <a:lnTo>
                    <a:pt x="1901" y="718"/>
                  </a:lnTo>
                  <a:lnTo>
                    <a:pt x="1837" y="698"/>
                  </a:lnTo>
                  <a:lnTo>
                    <a:pt x="1773" y="687"/>
                  </a:lnTo>
                  <a:lnTo>
                    <a:pt x="1709" y="683"/>
                  </a:lnTo>
                  <a:close/>
                  <a:moveTo>
                    <a:pt x="206" y="0"/>
                  </a:moveTo>
                  <a:lnTo>
                    <a:pt x="3904" y="0"/>
                  </a:lnTo>
                  <a:lnTo>
                    <a:pt x="3945" y="5"/>
                  </a:lnTo>
                  <a:lnTo>
                    <a:pt x="3983" y="17"/>
                  </a:lnTo>
                  <a:lnTo>
                    <a:pt x="4017" y="37"/>
                  </a:lnTo>
                  <a:lnTo>
                    <a:pt x="4048" y="61"/>
                  </a:lnTo>
                  <a:lnTo>
                    <a:pt x="4072" y="92"/>
                  </a:lnTo>
                  <a:lnTo>
                    <a:pt x="4090" y="125"/>
                  </a:lnTo>
                  <a:lnTo>
                    <a:pt x="4103" y="164"/>
                  </a:lnTo>
                  <a:lnTo>
                    <a:pt x="4106" y="205"/>
                  </a:lnTo>
                  <a:lnTo>
                    <a:pt x="4106" y="4816"/>
                  </a:lnTo>
                  <a:lnTo>
                    <a:pt x="4101" y="4857"/>
                  </a:lnTo>
                  <a:lnTo>
                    <a:pt x="4089" y="4893"/>
                  </a:lnTo>
                  <a:lnTo>
                    <a:pt x="4071" y="4929"/>
                  </a:lnTo>
                  <a:lnTo>
                    <a:pt x="4046" y="4958"/>
                  </a:lnTo>
                  <a:lnTo>
                    <a:pt x="4017" y="4982"/>
                  </a:lnTo>
                  <a:lnTo>
                    <a:pt x="3982" y="5002"/>
                  </a:lnTo>
                  <a:lnTo>
                    <a:pt x="3944" y="5014"/>
                  </a:lnTo>
                  <a:lnTo>
                    <a:pt x="3904" y="5019"/>
                  </a:lnTo>
                  <a:lnTo>
                    <a:pt x="204" y="5019"/>
                  </a:lnTo>
                  <a:lnTo>
                    <a:pt x="163" y="5014"/>
                  </a:lnTo>
                  <a:lnTo>
                    <a:pt x="125" y="5002"/>
                  </a:lnTo>
                  <a:lnTo>
                    <a:pt x="90" y="4982"/>
                  </a:lnTo>
                  <a:lnTo>
                    <a:pt x="59" y="4958"/>
                  </a:lnTo>
                  <a:lnTo>
                    <a:pt x="35" y="4927"/>
                  </a:lnTo>
                  <a:lnTo>
                    <a:pt x="16" y="4892"/>
                  </a:lnTo>
                  <a:lnTo>
                    <a:pt x="4" y="4854"/>
                  </a:lnTo>
                  <a:lnTo>
                    <a:pt x="0" y="4813"/>
                  </a:lnTo>
                  <a:lnTo>
                    <a:pt x="0" y="4351"/>
                  </a:lnTo>
                  <a:lnTo>
                    <a:pt x="48" y="4351"/>
                  </a:lnTo>
                  <a:lnTo>
                    <a:pt x="96" y="4351"/>
                  </a:lnTo>
                  <a:lnTo>
                    <a:pt x="140" y="4350"/>
                  </a:lnTo>
                  <a:lnTo>
                    <a:pt x="183" y="4345"/>
                  </a:lnTo>
                  <a:lnTo>
                    <a:pt x="224" y="4335"/>
                  </a:lnTo>
                  <a:lnTo>
                    <a:pt x="264" y="4319"/>
                  </a:lnTo>
                  <a:lnTo>
                    <a:pt x="304" y="4295"/>
                  </a:lnTo>
                  <a:lnTo>
                    <a:pt x="342" y="4261"/>
                  </a:lnTo>
                  <a:lnTo>
                    <a:pt x="374" y="4223"/>
                  </a:lnTo>
                  <a:lnTo>
                    <a:pt x="400" y="4179"/>
                  </a:lnTo>
                  <a:lnTo>
                    <a:pt x="418" y="4131"/>
                  </a:lnTo>
                  <a:lnTo>
                    <a:pt x="429" y="4084"/>
                  </a:lnTo>
                  <a:lnTo>
                    <a:pt x="431" y="4037"/>
                  </a:lnTo>
                  <a:lnTo>
                    <a:pt x="426" y="3989"/>
                  </a:lnTo>
                  <a:lnTo>
                    <a:pt x="414" y="3944"/>
                  </a:lnTo>
                  <a:lnTo>
                    <a:pt x="396" y="3901"/>
                  </a:lnTo>
                  <a:lnTo>
                    <a:pt x="370" y="3861"/>
                  </a:lnTo>
                  <a:lnTo>
                    <a:pt x="339" y="3824"/>
                  </a:lnTo>
                  <a:lnTo>
                    <a:pt x="301" y="3794"/>
                  </a:lnTo>
                  <a:lnTo>
                    <a:pt x="258" y="3768"/>
                  </a:lnTo>
                  <a:lnTo>
                    <a:pt x="218" y="3753"/>
                  </a:lnTo>
                  <a:lnTo>
                    <a:pt x="175" y="3742"/>
                  </a:lnTo>
                  <a:lnTo>
                    <a:pt x="133" y="3739"/>
                  </a:lnTo>
                  <a:lnTo>
                    <a:pt x="90" y="3737"/>
                  </a:lnTo>
                  <a:lnTo>
                    <a:pt x="45" y="3737"/>
                  </a:lnTo>
                  <a:lnTo>
                    <a:pt x="1" y="3737"/>
                  </a:lnTo>
                  <a:lnTo>
                    <a:pt x="1" y="2816"/>
                  </a:lnTo>
                  <a:lnTo>
                    <a:pt x="50" y="2816"/>
                  </a:lnTo>
                  <a:lnTo>
                    <a:pt x="96" y="2816"/>
                  </a:lnTo>
                  <a:lnTo>
                    <a:pt x="140" y="2815"/>
                  </a:lnTo>
                  <a:lnTo>
                    <a:pt x="183" y="2809"/>
                  </a:lnTo>
                  <a:lnTo>
                    <a:pt x="224" y="2800"/>
                  </a:lnTo>
                  <a:lnTo>
                    <a:pt x="266" y="2783"/>
                  </a:lnTo>
                  <a:lnTo>
                    <a:pt x="305" y="2758"/>
                  </a:lnTo>
                  <a:lnTo>
                    <a:pt x="344" y="2726"/>
                  </a:lnTo>
                  <a:lnTo>
                    <a:pt x="376" y="2687"/>
                  </a:lnTo>
                  <a:lnTo>
                    <a:pt x="402" y="2644"/>
                  </a:lnTo>
                  <a:lnTo>
                    <a:pt x="420" y="2596"/>
                  </a:lnTo>
                  <a:lnTo>
                    <a:pt x="431" y="2549"/>
                  </a:lnTo>
                  <a:lnTo>
                    <a:pt x="432" y="2502"/>
                  </a:lnTo>
                  <a:lnTo>
                    <a:pt x="428" y="2454"/>
                  </a:lnTo>
                  <a:lnTo>
                    <a:pt x="415" y="2409"/>
                  </a:lnTo>
                  <a:lnTo>
                    <a:pt x="397" y="2366"/>
                  </a:lnTo>
                  <a:lnTo>
                    <a:pt x="371" y="2325"/>
                  </a:lnTo>
                  <a:lnTo>
                    <a:pt x="340" y="2289"/>
                  </a:lnTo>
                  <a:lnTo>
                    <a:pt x="302" y="2257"/>
                  </a:lnTo>
                  <a:lnTo>
                    <a:pt x="259" y="2233"/>
                  </a:lnTo>
                  <a:lnTo>
                    <a:pt x="220" y="2216"/>
                  </a:lnTo>
                  <a:lnTo>
                    <a:pt x="177" y="2207"/>
                  </a:lnTo>
                  <a:lnTo>
                    <a:pt x="134" y="2202"/>
                  </a:lnTo>
                  <a:lnTo>
                    <a:pt x="91" y="2201"/>
                  </a:lnTo>
                  <a:lnTo>
                    <a:pt x="47" y="2201"/>
                  </a:lnTo>
                  <a:lnTo>
                    <a:pt x="3" y="2202"/>
                  </a:lnTo>
                  <a:lnTo>
                    <a:pt x="3" y="1280"/>
                  </a:lnTo>
                  <a:lnTo>
                    <a:pt x="52" y="1280"/>
                  </a:lnTo>
                  <a:lnTo>
                    <a:pt x="97" y="1281"/>
                  </a:lnTo>
                  <a:lnTo>
                    <a:pt x="140" y="1278"/>
                  </a:lnTo>
                  <a:lnTo>
                    <a:pt x="185" y="1274"/>
                  </a:lnTo>
                  <a:lnTo>
                    <a:pt x="227" y="1263"/>
                  </a:lnTo>
                  <a:lnTo>
                    <a:pt x="270" y="1245"/>
                  </a:lnTo>
                  <a:lnTo>
                    <a:pt x="308" y="1220"/>
                  </a:lnTo>
                  <a:lnTo>
                    <a:pt x="344" y="1190"/>
                  </a:lnTo>
                  <a:lnTo>
                    <a:pt x="376" y="1153"/>
                  </a:lnTo>
                  <a:lnTo>
                    <a:pt x="402" y="1110"/>
                  </a:lnTo>
                  <a:lnTo>
                    <a:pt x="420" y="1066"/>
                  </a:lnTo>
                  <a:lnTo>
                    <a:pt x="431" y="1020"/>
                  </a:lnTo>
                  <a:lnTo>
                    <a:pt x="434" y="973"/>
                  </a:lnTo>
                  <a:lnTo>
                    <a:pt x="431" y="927"/>
                  </a:lnTo>
                  <a:lnTo>
                    <a:pt x="420" y="880"/>
                  </a:lnTo>
                  <a:lnTo>
                    <a:pt x="402" y="836"/>
                  </a:lnTo>
                  <a:lnTo>
                    <a:pt x="377" y="794"/>
                  </a:lnTo>
                  <a:lnTo>
                    <a:pt x="345" y="756"/>
                  </a:lnTo>
                  <a:lnTo>
                    <a:pt x="305" y="723"/>
                  </a:lnTo>
                  <a:lnTo>
                    <a:pt x="266" y="698"/>
                  </a:lnTo>
                  <a:lnTo>
                    <a:pt x="226" y="681"/>
                  </a:lnTo>
                  <a:lnTo>
                    <a:pt x="185" y="672"/>
                  </a:lnTo>
                  <a:lnTo>
                    <a:pt x="142" y="668"/>
                  </a:lnTo>
                  <a:lnTo>
                    <a:pt x="97" y="666"/>
                  </a:lnTo>
                  <a:lnTo>
                    <a:pt x="52" y="666"/>
                  </a:lnTo>
                  <a:lnTo>
                    <a:pt x="3" y="666"/>
                  </a:lnTo>
                  <a:lnTo>
                    <a:pt x="3" y="205"/>
                  </a:lnTo>
                  <a:lnTo>
                    <a:pt x="7" y="164"/>
                  </a:lnTo>
                  <a:lnTo>
                    <a:pt x="18" y="125"/>
                  </a:lnTo>
                  <a:lnTo>
                    <a:pt x="38" y="92"/>
                  </a:lnTo>
                  <a:lnTo>
                    <a:pt x="62" y="61"/>
                  </a:lnTo>
                  <a:lnTo>
                    <a:pt x="91" y="37"/>
                  </a:lnTo>
                  <a:lnTo>
                    <a:pt x="126" y="17"/>
                  </a:lnTo>
                  <a:lnTo>
                    <a:pt x="165" y="5"/>
                  </a:lnTo>
                  <a:lnTo>
                    <a:pt x="2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23"/>
            <p:cNvSpPr>
              <a:spLocks/>
            </p:cNvSpPr>
            <p:nvPr/>
          </p:nvSpPr>
          <p:spPr bwMode="auto">
            <a:xfrm>
              <a:off x="13304838" y="6600826"/>
              <a:ext cx="561975" cy="254000"/>
            </a:xfrm>
            <a:custGeom>
              <a:avLst/>
              <a:gdLst>
                <a:gd name="T0" fmla="*/ 151 w 708"/>
                <a:gd name="T1" fmla="*/ 0 h 321"/>
                <a:gd name="T2" fmla="*/ 547 w 708"/>
                <a:gd name="T3" fmla="*/ 0 h 321"/>
                <a:gd name="T4" fmla="*/ 602 w 708"/>
                <a:gd name="T5" fmla="*/ 9 h 321"/>
                <a:gd name="T6" fmla="*/ 649 w 708"/>
                <a:gd name="T7" fmla="*/ 35 h 321"/>
                <a:gd name="T8" fmla="*/ 674 w 708"/>
                <a:gd name="T9" fmla="*/ 61 h 321"/>
                <a:gd name="T10" fmla="*/ 692 w 708"/>
                <a:gd name="T11" fmla="*/ 92 h 321"/>
                <a:gd name="T12" fmla="*/ 703 w 708"/>
                <a:gd name="T13" fmla="*/ 124 h 321"/>
                <a:gd name="T14" fmla="*/ 708 w 708"/>
                <a:gd name="T15" fmla="*/ 159 h 321"/>
                <a:gd name="T16" fmla="*/ 703 w 708"/>
                <a:gd name="T17" fmla="*/ 196 h 321"/>
                <a:gd name="T18" fmla="*/ 691 w 708"/>
                <a:gd name="T19" fmla="*/ 231 h 321"/>
                <a:gd name="T20" fmla="*/ 672 w 708"/>
                <a:gd name="T21" fmla="*/ 260 h 321"/>
                <a:gd name="T22" fmla="*/ 648 w 708"/>
                <a:gd name="T23" fmla="*/ 284 h 321"/>
                <a:gd name="T24" fmla="*/ 617 w 708"/>
                <a:gd name="T25" fmla="*/ 304 h 321"/>
                <a:gd name="T26" fmla="*/ 584 w 708"/>
                <a:gd name="T27" fmla="*/ 316 h 321"/>
                <a:gd name="T28" fmla="*/ 547 w 708"/>
                <a:gd name="T29" fmla="*/ 321 h 321"/>
                <a:gd name="T30" fmla="*/ 151 w 708"/>
                <a:gd name="T31" fmla="*/ 321 h 321"/>
                <a:gd name="T32" fmla="*/ 117 w 708"/>
                <a:gd name="T33" fmla="*/ 315 h 321"/>
                <a:gd name="T34" fmla="*/ 85 w 708"/>
                <a:gd name="T35" fmla="*/ 302 h 321"/>
                <a:gd name="T36" fmla="*/ 58 w 708"/>
                <a:gd name="T37" fmla="*/ 284 h 321"/>
                <a:gd name="T38" fmla="*/ 35 w 708"/>
                <a:gd name="T39" fmla="*/ 261 h 321"/>
                <a:gd name="T40" fmla="*/ 17 w 708"/>
                <a:gd name="T41" fmla="*/ 234 h 321"/>
                <a:gd name="T42" fmla="*/ 4 w 708"/>
                <a:gd name="T43" fmla="*/ 203 h 321"/>
                <a:gd name="T44" fmla="*/ 0 w 708"/>
                <a:gd name="T45" fmla="*/ 170 h 321"/>
                <a:gd name="T46" fmla="*/ 1 w 708"/>
                <a:gd name="T47" fmla="*/ 131 h 321"/>
                <a:gd name="T48" fmla="*/ 12 w 708"/>
                <a:gd name="T49" fmla="*/ 98 h 321"/>
                <a:gd name="T50" fmla="*/ 29 w 708"/>
                <a:gd name="T51" fmla="*/ 67 h 321"/>
                <a:gd name="T52" fmla="*/ 52 w 708"/>
                <a:gd name="T53" fmla="*/ 40 h 321"/>
                <a:gd name="T54" fmla="*/ 81 w 708"/>
                <a:gd name="T55" fmla="*/ 20 h 321"/>
                <a:gd name="T56" fmla="*/ 114 w 708"/>
                <a:gd name="T57" fmla="*/ 6 h 321"/>
                <a:gd name="T58" fmla="*/ 151 w 708"/>
                <a:gd name="T59"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8" h="321">
                  <a:moveTo>
                    <a:pt x="151" y="0"/>
                  </a:moveTo>
                  <a:lnTo>
                    <a:pt x="547" y="0"/>
                  </a:lnTo>
                  <a:lnTo>
                    <a:pt x="602" y="9"/>
                  </a:lnTo>
                  <a:lnTo>
                    <a:pt x="649" y="35"/>
                  </a:lnTo>
                  <a:lnTo>
                    <a:pt x="674" y="61"/>
                  </a:lnTo>
                  <a:lnTo>
                    <a:pt x="692" y="92"/>
                  </a:lnTo>
                  <a:lnTo>
                    <a:pt x="703" y="124"/>
                  </a:lnTo>
                  <a:lnTo>
                    <a:pt x="708" y="159"/>
                  </a:lnTo>
                  <a:lnTo>
                    <a:pt x="703" y="196"/>
                  </a:lnTo>
                  <a:lnTo>
                    <a:pt x="691" y="231"/>
                  </a:lnTo>
                  <a:lnTo>
                    <a:pt x="672" y="260"/>
                  </a:lnTo>
                  <a:lnTo>
                    <a:pt x="648" y="284"/>
                  </a:lnTo>
                  <a:lnTo>
                    <a:pt x="617" y="304"/>
                  </a:lnTo>
                  <a:lnTo>
                    <a:pt x="584" y="316"/>
                  </a:lnTo>
                  <a:lnTo>
                    <a:pt x="547" y="321"/>
                  </a:lnTo>
                  <a:lnTo>
                    <a:pt x="151" y="321"/>
                  </a:lnTo>
                  <a:lnTo>
                    <a:pt x="117" y="315"/>
                  </a:lnTo>
                  <a:lnTo>
                    <a:pt x="85" y="302"/>
                  </a:lnTo>
                  <a:lnTo>
                    <a:pt x="58" y="284"/>
                  </a:lnTo>
                  <a:lnTo>
                    <a:pt x="35" y="261"/>
                  </a:lnTo>
                  <a:lnTo>
                    <a:pt x="17" y="234"/>
                  </a:lnTo>
                  <a:lnTo>
                    <a:pt x="4" y="203"/>
                  </a:lnTo>
                  <a:lnTo>
                    <a:pt x="0" y="170"/>
                  </a:lnTo>
                  <a:lnTo>
                    <a:pt x="1" y="131"/>
                  </a:lnTo>
                  <a:lnTo>
                    <a:pt x="12" y="98"/>
                  </a:lnTo>
                  <a:lnTo>
                    <a:pt x="29" y="67"/>
                  </a:lnTo>
                  <a:lnTo>
                    <a:pt x="52" y="40"/>
                  </a:lnTo>
                  <a:lnTo>
                    <a:pt x="81" y="20"/>
                  </a:lnTo>
                  <a:lnTo>
                    <a:pt x="114" y="6"/>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57" name="Freeform 24"/>
            <p:cNvSpPr>
              <a:spLocks/>
            </p:cNvSpPr>
            <p:nvPr/>
          </p:nvSpPr>
          <p:spPr bwMode="auto">
            <a:xfrm>
              <a:off x="13304838" y="4159251"/>
              <a:ext cx="560388" cy="254000"/>
            </a:xfrm>
            <a:custGeom>
              <a:avLst/>
              <a:gdLst>
                <a:gd name="T0" fmla="*/ 151 w 706"/>
                <a:gd name="T1" fmla="*/ 0 h 321"/>
                <a:gd name="T2" fmla="*/ 545 w 706"/>
                <a:gd name="T3" fmla="*/ 0 h 321"/>
                <a:gd name="T4" fmla="*/ 581 w 706"/>
                <a:gd name="T5" fmla="*/ 5 h 321"/>
                <a:gd name="T6" fmla="*/ 614 w 706"/>
                <a:gd name="T7" fmla="*/ 15 h 321"/>
                <a:gd name="T8" fmla="*/ 645 w 706"/>
                <a:gd name="T9" fmla="*/ 34 h 321"/>
                <a:gd name="T10" fmla="*/ 669 w 706"/>
                <a:gd name="T11" fmla="*/ 58 h 321"/>
                <a:gd name="T12" fmla="*/ 688 w 706"/>
                <a:gd name="T13" fmla="*/ 86 h 321"/>
                <a:gd name="T14" fmla="*/ 700 w 706"/>
                <a:gd name="T15" fmla="*/ 115 h 321"/>
                <a:gd name="T16" fmla="*/ 706 w 706"/>
                <a:gd name="T17" fmla="*/ 145 h 321"/>
                <a:gd name="T18" fmla="*/ 706 w 706"/>
                <a:gd name="T19" fmla="*/ 176 h 321"/>
                <a:gd name="T20" fmla="*/ 700 w 706"/>
                <a:gd name="T21" fmla="*/ 206 h 321"/>
                <a:gd name="T22" fmla="*/ 689 w 706"/>
                <a:gd name="T23" fmla="*/ 235 h 321"/>
                <a:gd name="T24" fmla="*/ 671 w 706"/>
                <a:gd name="T25" fmla="*/ 261 h 321"/>
                <a:gd name="T26" fmla="*/ 648 w 706"/>
                <a:gd name="T27" fmla="*/ 286 h 321"/>
                <a:gd name="T28" fmla="*/ 602 w 706"/>
                <a:gd name="T29" fmla="*/ 312 h 321"/>
                <a:gd name="T30" fmla="*/ 570 w 706"/>
                <a:gd name="T31" fmla="*/ 321 h 321"/>
                <a:gd name="T32" fmla="*/ 151 w 706"/>
                <a:gd name="T33" fmla="*/ 321 h 321"/>
                <a:gd name="T34" fmla="*/ 117 w 706"/>
                <a:gd name="T35" fmla="*/ 316 h 321"/>
                <a:gd name="T36" fmla="*/ 85 w 706"/>
                <a:gd name="T37" fmla="*/ 304 h 321"/>
                <a:gd name="T38" fmla="*/ 58 w 706"/>
                <a:gd name="T39" fmla="*/ 286 h 321"/>
                <a:gd name="T40" fmla="*/ 35 w 706"/>
                <a:gd name="T41" fmla="*/ 263 h 321"/>
                <a:gd name="T42" fmla="*/ 17 w 706"/>
                <a:gd name="T43" fmla="*/ 235 h 321"/>
                <a:gd name="T44" fmla="*/ 4 w 706"/>
                <a:gd name="T45" fmla="*/ 203 h 321"/>
                <a:gd name="T46" fmla="*/ 0 w 706"/>
                <a:gd name="T47" fmla="*/ 170 h 321"/>
                <a:gd name="T48" fmla="*/ 1 w 706"/>
                <a:gd name="T49" fmla="*/ 133 h 321"/>
                <a:gd name="T50" fmla="*/ 12 w 706"/>
                <a:gd name="T51" fmla="*/ 98 h 321"/>
                <a:gd name="T52" fmla="*/ 29 w 706"/>
                <a:gd name="T53" fmla="*/ 67 h 321"/>
                <a:gd name="T54" fmla="*/ 52 w 706"/>
                <a:gd name="T55" fmla="*/ 41 h 321"/>
                <a:gd name="T56" fmla="*/ 81 w 706"/>
                <a:gd name="T57" fmla="*/ 20 h 321"/>
                <a:gd name="T58" fmla="*/ 114 w 706"/>
                <a:gd name="T59" fmla="*/ 6 h 321"/>
                <a:gd name="T60" fmla="*/ 151 w 706"/>
                <a:gd name="T61"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321">
                  <a:moveTo>
                    <a:pt x="151" y="0"/>
                  </a:moveTo>
                  <a:lnTo>
                    <a:pt x="545" y="0"/>
                  </a:lnTo>
                  <a:lnTo>
                    <a:pt x="581" y="5"/>
                  </a:lnTo>
                  <a:lnTo>
                    <a:pt x="614" y="15"/>
                  </a:lnTo>
                  <a:lnTo>
                    <a:pt x="645" y="34"/>
                  </a:lnTo>
                  <a:lnTo>
                    <a:pt x="669" y="58"/>
                  </a:lnTo>
                  <a:lnTo>
                    <a:pt x="688" y="86"/>
                  </a:lnTo>
                  <a:lnTo>
                    <a:pt x="700" y="115"/>
                  </a:lnTo>
                  <a:lnTo>
                    <a:pt x="706" y="145"/>
                  </a:lnTo>
                  <a:lnTo>
                    <a:pt x="706" y="176"/>
                  </a:lnTo>
                  <a:lnTo>
                    <a:pt x="700" y="206"/>
                  </a:lnTo>
                  <a:lnTo>
                    <a:pt x="689" y="235"/>
                  </a:lnTo>
                  <a:lnTo>
                    <a:pt x="671" y="261"/>
                  </a:lnTo>
                  <a:lnTo>
                    <a:pt x="648" y="286"/>
                  </a:lnTo>
                  <a:lnTo>
                    <a:pt x="602" y="312"/>
                  </a:lnTo>
                  <a:lnTo>
                    <a:pt x="570" y="321"/>
                  </a:lnTo>
                  <a:lnTo>
                    <a:pt x="151" y="321"/>
                  </a:lnTo>
                  <a:lnTo>
                    <a:pt x="117" y="316"/>
                  </a:lnTo>
                  <a:lnTo>
                    <a:pt x="85" y="304"/>
                  </a:lnTo>
                  <a:lnTo>
                    <a:pt x="58" y="286"/>
                  </a:lnTo>
                  <a:lnTo>
                    <a:pt x="35" y="263"/>
                  </a:lnTo>
                  <a:lnTo>
                    <a:pt x="17" y="235"/>
                  </a:lnTo>
                  <a:lnTo>
                    <a:pt x="4" y="203"/>
                  </a:lnTo>
                  <a:lnTo>
                    <a:pt x="0" y="170"/>
                  </a:lnTo>
                  <a:lnTo>
                    <a:pt x="1" y="133"/>
                  </a:lnTo>
                  <a:lnTo>
                    <a:pt x="12" y="98"/>
                  </a:lnTo>
                  <a:lnTo>
                    <a:pt x="29" y="67"/>
                  </a:lnTo>
                  <a:lnTo>
                    <a:pt x="52" y="41"/>
                  </a:lnTo>
                  <a:lnTo>
                    <a:pt x="81" y="20"/>
                  </a:lnTo>
                  <a:lnTo>
                    <a:pt x="114" y="6"/>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3" name="Freeform 29"/>
          <p:cNvSpPr>
            <a:spLocks noEditPoints="1"/>
          </p:cNvSpPr>
          <p:nvPr/>
        </p:nvSpPr>
        <p:spPr bwMode="auto">
          <a:xfrm>
            <a:off x="7434958" y="2431041"/>
            <a:ext cx="229999" cy="229740"/>
          </a:xfrm>
          <a:custGeom>
            <a:avLst/>
            <a:gdLst>
              <a:gd name="T0" fmla="*/ 2951 w 4622"/>
              <a:gd name="T1" fmla="*/ 3942 h 4619"/>
              <a:gd name="T2" fmla="*/ 3290 w 4622"/>
              <a:gd name="T3" fmla="*/ 4027 h 4619"/>
              <a:gd name="T4" fmla="*/ 3927 w 4622"/>
              <a:gd name="T5" fmla="*/ 3452 h 4619"/>
              <a:gd name="T6" fmla="*/ 3122 w 4622"/>
              <a:gd name="T7" fmla="*/ 3246 h 4619"/>
              <a:gd name="T8" fmla="*/ 790 w 4622"/>
              <a:gd name="T9" fmla="*/ 3414 h 4619"/>
              <a:gd name="T10" fmla="*/ 1226 w 4622"/>
              <a:gd name="T11" fmla="*/ 3963 h 4619"/>
              <a:gd name="T12" fmla="*/ 1708 w 4622"/>
              <a:gd name="T13" fmla="*/ 4039 h 4619"/>
              <a:gd name="T14" fmla="*/ 1500 w 4622"/>
              <a:gd name="T15" fmla="*/ 3246 h 4619"/>
              <a:gd name="T16" fmla="*/ 1902 w 4622"/>
              <a:gd name="T17" fmla="*/ 3562 h 4619"/>
              <a:gd name="T18" fmla="*/ 2131 w 4622"/>
              <a:gd name="T19" fmla="*/ 4138 h 4619"/>
              <a:gd name="T20" fmla="*/ 2336 w 4622"/>
              <a:gd name="T21" fmla="*/ 4282 h 4619"/>
              <a:gd name="T22" fmla="*/ 2559 w 4622"/>
              <a:gd name="T23" fmla="*/ 4020 h 4619"/>
              <a:gd name="T24" fmla="*/ 2771 w 4622"/>
              <a:gd name="T25" fmla="*/ 3332 h 4619"/>
              <a:gd name="T26" fmla="*/ 1765 w 4622"/>
              <a:gd name="T27" fmla="*/ 2114 h 4619"/>
              <a:gd name="T28" fmla="*/ 2311 w 4622"/>
              <a:gd name="T29" fmla="*/ 2860 h 4619"/>
              <a:gd name="T30" fmla="*/ 2858 w 4622"/>
              <a:gd name="T31" fmla="*/ 2114 h 4619"/>
              <a:gd name="T32" fmla="*/ 1958 w 4622"/>
              <a:gd name="T33" fmla="*/ 1748 h 4619"/>
              <a:gd name="T34" fmla="*/ 348 w 4622"/>
              <a:gd name="T35" fmla="*/ 2051 h 4619"/>
              <a:gd name="T36" fmla="*/ 433 w 4622"/>
              <a:gd name="T37" fmla="*/ 2935 h 4619"/>
              <a:gd name="T38" fmla="*/ 1068 w 4622"/>
              <a:gd name="T39" fmla="*/ 2988 h 4619"/>
              <a:gd name="T40" fmla="*/ 1434 w 4622"/>
              <a:gd name="T41" fmla="*/ 2104 h 4619"/>
              <a:gd name="T42" fmla="*/ 833 w 4622"/>
              <a:gd name="T43" fmla="*/ 1567 h 4619"/>
              <a:gd name="T44" fmla="*/ 3790 w 4622"/>
              <a:gd name="T45" fmla="*/ 1566 h 4619"/>
              <a:gd name="T46" fmla="*/ 3189 w 4622"/>
              <a:gd name="T47" fmla="*/ 2104 h 4619"/>
              <a:gd name="T48" fmla="*/ 3555 w 4622"/>
              <a:gd name="T49" fmla="*/ 2988 h 4619"/>
              <a:gd name="T50" fmla="*/ 4190 w 4622"/>
              <a:gd name="T51" fmla="*/ 2935 h 4619"/>
              <a:gd name="T52" fmla="*/ 4275 w 4622"/>
              <a:gd name="T53" fmla="*/ 2051 h 4619"/>
              <a:gd name="T54" fmla="*/ 2872 w 4622"/>
              <a:gd name="T55" fmla="*/ 485 h 4619"/>
              <a:gd name="T56" fmla="*/ 3101 w 4622"/>
              <a:gd name="T57" fmla="*/ 1245 h 4619"/>
              <a:gd name="T58" fmla="*/ 3832 w 4622"/>
              <a:gd name="T59" fmla="*/ 1203 h 4619"/>
              <a:gd name="T60" fmla="*/ 3396 w 4622"/>
              <a:gd name="T61" fmla="*/ 655 h 4619"/>
              <a:gd name="T62" fmla="*/ 1673 w 4622"/>
              <a:gd name="T63" fmla="*/ 436 h 4619"/>
              <a:gd name="T64" fmla="*/ 937 w 4622"/>
              <a:gd name="T65" fmla="*/ 887 h 4619"/>
              <a:gd name="T66" fmla="*/ 1117 w 4622"/>
              <a:gd name="T67" fmla="*/ 1300 h 4619"/>
              <a:gd name="T68" fmla="*/ 1602 w 4622"/>
              <a:gd name="T69" fmla="*/ 891 h 4619"/>
              <a:gd name="T70" fmla="*/ 2285 w 4622"/>
              <a:gd name="T71" fmla="*/ 334 h 4619"/>
              <a:gd name="T72" fmla="*/ 2063 w 4622"/>
              <a:gd name="T73" fmla="*/ 597 h 4619"/>
              <a:gd name="T74" fmla="*/ 1851 w 4622"/>
              <a:gd name="T75" fmla="*/ 1286 h 4619"/>
              <a:gd name="T76" fmla="*/ 2793 w 4622"/>
              <a:gd name="T77" fmla="*/ 1408 h 4619"/>
              <a:gd name="T78" fmla="*/ 2593 w 4622"/>
              <a:gd name="T79" fmla="*/ 670 h 4619"/>
              <a:gd name="T80" fmla="*/ 2364 w 4622"/>
              <a:gd name="T81" fmla="*/ 347 h 4619"/>
              <a:gd name="T82" fmla="*/ 2859 w 4622"/>
              <a:gd name="T83" fmla="*/ 66 h 4619"/>
              <a:gd name="T84" fmla="*/ 3696 w 4622"/>
              <a:gd name="T85" fmla="*/ 461 h 4619"/>
              <a:gd name="T86" fmla="*/ 4307 w 4622"/>
              <a:gd name="T87" fmla="*/ 1144 h 4619"/>
              <a:gd name="T88" fmla="*/ 4605 w 4622"/>
              <a:gd name="T89" fmla="*/ 2031 h 4619"/>
              <a:gd name="T90" fmla="*/ 4521 w 4622"/>
              <a:gd name="T91" fmla="*/ 2987 h 4619"/>
              <a:gd name="T92" fmla="*/ 4078 w 4622"/>
              <a:gd name="T93" fmla="*/ 3795 h 4619"/>
              <a:gd name="T94" fmla="*/ 3361 w 4622"/>
              <a:gd name="T95" fmla="*/ 4366 h 4619"/>
              <a:gd name="T96" fmla="*/ 2452 w 4622"/>
              <a:gd name="T97" fmla="*/ 4614 h 4619"/>
              <a:gd name="T98" fmla="*/ 1506 w 4622"/>
              <a:gd name="T99" fmla="*/ 4473 h 4619"/>
              <a:gd name="T100" fmla="*/ 724 w 4622"/>
              <a:gd name="T101" fmla="*/ 3987 h 4619"/>
              <a:gd name="T102" fmla="*/ 195 w 4622"/>
              <a:gd name="T103" fmla="*/ 3237 h 4619"/>
              <a:gd name="T104" fmla="*/ 0 w 4622"/>
              <a:gd name="T105" fmla="*/ 2309 h 4619"/>
              <a:gd name="T106" fmla="*/ 209 w 4622"/>
              <a:gd name="T107" fmla="*/ 1347 h 4619"/>
              <a:gd name="T108" fmla="*/ 776 w 4622"/>
              <a:gd name="T109" fmla="*/ 583 h 4619"/>
              <a:gd name="T110" fmla="*/ 1608 w 4622"/>
              <a:gd name="T111" fmla="*/ 110 h 4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22" h="4619">
                <a:moveTo>
                  <a:pt x="3122" y="3246"/>
                </a:moveTo>
                <a:lnTo>
                  <a:pt x="3101" y="3371"/>
                </a:lnTo>
                <a:lnTo>
                  <a:pt x="3077" y="3494"/>
                </a:lnTo>
                <a:lnTo>
                  <a:pt x="3050" y="3613"/>
                </a:lnTo>
                <a:lnTo>
                  <a:pt x="3019" y="3727"/>
                </a:lnTo>
                <a:lnTo>
                  <a:pt x="2986" y="3837"/>
                </a:lnTo>
                <a:lnTo>
                  <a:pt x="2951" y="3942"/>
                </a:lnTo>
                <a:lnTo>
                  <a:pt x="2913" y="4039"/>
                </a:lnTo>
                <a:lnTo>
                  <a:pt x="2872" y="4133"/>
                </a:lnTo>
                <a:lnTo>
                  <a:pt x="2828" y="4219"/>
                </a:lnTo>
                <a:lnTo>
                  <a:pt x="2950" y="4181"/>
                </a:lnTo>
                <a:lnTo>
                  <a:pt x="3067" y="4137"/>
                </a:lnTo>
                <a:lnTo>
                  <a:pt x="3180" y="4086"/>
                </a:lnTo>
                <a:lnTo>
                  <a:pt x="3290" y="4027"/>
                </a:lnTo>
                <a:lnTo>
                  <a:pt x="3396" y="3963"/>
                </a:lnTo>
                <a:lnTo>
                  <a:pt x="3497" y="3891"/>
                </a:lnTo>
                <a:lnTo>
                  <a:pt x="3594" y="3815"/>
                </a:lnTo>
                <a:lnTo>
                  <a:pt x="3685" y="3731"/>
                </a:lnTo>
                <a:lnTo>
                  <a:pt x="3771" y="3644"/>
                </a:lnTo>
                <a:lnTo>
                  <a:pt x="3852" y="3551"/>
                </a:lnTo>
                <a:lnTo>
                  <a:pt x="3927" y="3452"/>
                </a:lnTo>
                <a:lnTo>
                  <a:pt x="3832" y="3414"/>
                </a:lnTo>
                <a:lnTo>
                  <a:pt x="3730" y="3378"/>
                </a:lnTo>
                <a:lnTo>
                  <a:pt x="3621" y="3347"/>
                </a:lnTo>
                <a:lnTo>
                  <a:pt x="3505" y="3318"/>
                </a:lnTo>
                <a:lnTo>
                  <a:pt x="3384" y="3291"/>
                </a:lnTo>
                <a:lnTo>
                  <a:pt x="3255" y="3267"/>
                </a:lnTo>
                <a:lnTo>
                  <a:pt x="3122" y="3246"/>
                </a:lnTo>
                <a:close/>
                <a:moveTo>
                  <a:pt x="1500" y="3246"/>
                </a:moveTo>
                <a:lnTo>
                  <a:pt x="1367" y="3267"/>
                </a:lnTo>
                <a:lnTo>
                  <a:pt x="1239" y="3291"/>
                </a:lnTo>
                <a:lnTo>
                  <a:pt x="1117" y="3318"/>
                </a:lnTo>
                <a:lnTo>
                  <a:pt x="1001" y="3347"/>
                </a:lnTo>
                <a:lnTo>
                  <a:pt x="892" y="3378"/>
                </a:lnTo>
                <a:lnTo>
                  <a:pt x="790" y="3414"/>
                </a:lnTo>
                <a:lnTo>
                  <a:pt x="696" y="3452"/>
                </a:lnTo>
                <a:lnTo>
                  <a:pt x="771" y="3551"/>
                </a:lnTo>
                <a:lnTo>
                  <a:pt x="851" y="3644"/>
                </a:lnTo>
                <a:lnTo>
                  <a:pt x="937" y="3731"/>
                </a:lnTo>
                <a:lnTo>
                  <a:pt x="1028" y="3815"/>
                </a:lnTo>
                <a:lnTo>
                  <a:pt x="1124" y="3891"/>
                </a:lnTo>
                <a:lnTo>
                  <a:pt x="1226" y="3963"/>
                </a:lnTo>
                <a:lnTo>
                  <a:pt x="1332" y="4027"/>
                </a:lnTo>
                <a:lnTo>
                  <a:pt x="1441" y="4086"/>
                </a:lnTo>
                <a:lnTo>
                  <a:pt x="1555" y="4137"/>
                </a:lnTo>
                <a:lnTo>
                  <a:pt x="1673" y="4181"/>
                </a:lnTo>
                <a:lnTo>
                  <a:pt x="1793" y="4219"/>
                </a:lnTo>
                <a:lnTo>
                  <a:pt x="1749" y="4133"/>
                </a:lnTo>
                <a:lnTo>
                  <a:pt x="1708" y="4039"/>
                </a:lnTo>
                <a:lnTo>
                  <a:pt x="1670" y="3942"/>
                </a:lnTo>
                <a:lnTo>
                  <a:pt x="1635" y="3837"/>
                </a:lnTo>
                <a:lnTo>
                  <a:pt x="1602" y="3727"/>
                </a:lnTo>
                <a:lnTo>
                  <a:pt x="1572" y="3613"/>
                </a:lnTo>
                <a:lnTo>
                  <a:pt x="1546" y="3494"/>
                </a:lnTo>
                <a:lnTo>
                  <a:pt x="1521" y="3371"/>
                </a:lnTo>
                <a:lnTo>
                  <a:pt x="1500" y="3246"/>
                </a:lnTo>
                <a:close/>
                <a:moveTo>
                  <a:pt x="2311" y="3190"/>
                </a:moveTo>
                <a:lnTo>
                  <a:pt x="2148" y="3193"/>
                </a:lnTo>
                <a:lnTo>
                  <a:pt x="1987" y="3199"/>
                </a:lnTo>
                <a:lnTo>
                  <a:pt x="1830" y="3209"/>
                </a:lnTo>
                <a:lnTo>
                  <a:pt x="1851" y="3332"/>
                </a:lnTo>
                <a:lnTo>
                  <a:pt x="1875" y="3449"/>
                </a:lnTo>
                <a:lnTo>
                  <a:pt x="1902" y="3562"/>
                </a:lnTo>
                <a:lnTo>
                  <a:pt x="1930" y="3669"/>
                </a:lnTo>
                <a:lnTo>
                  <a:pt x="1963" y="3772"/>
                </a:lnTo>
                <a:lnTo>
                  <a:pt x="1995" y="3864"/>
                </a:lnTo>
                <a:lnTo>
                  <a:pt x="2029" y="3946"/>
                </a:lnTo>
                <a:lnTo>
                  <a:pt x="2063" y="4020"/>
                </a:lnTo>
                <a:lnTo>
                  <a:pt x="2097" y="4085"/>
                </a:lnTo>
                <a:lnTo>
                  <a:pt x="2131" y="4138"/>
                </a:lnTo>
                <a:lnTo>
                  <a:pt x="2165" y="4185"/>
                </a:lnTo>
                <a:lnTo>
                  <a:pt x="2197" y="4222"/>
                </a:lnTo>
                <a:lnTo>
                  <a:pt x="2229" y="4251"/>
                </a:lnTo>
                <a:lnTo>
                  <a:pt x="2258" y="4271"/>
                </a:lnTo>
                <a:lnTo>
                  <a:pt x="2285" y="4282"/>
                </a:lnTo>
                <a:lnTo>
                  <a:pt x="2311" y="4287"/>
                </a:lnTo>
                <a:lnTo>
                  <a:pt x="2336" y="4282"/>
                </a:lnTo>
                <a:lnTo>
                  <a:pt x="2364" y="4271"/>
                </a:lnTo>
                <a:lnTo>
                  <a:pt x="2394" y="4251"/>
                </a:lnTo>
                <a:lnTo>
                  <a:pt x="2425" y="4222"/>
                </a:lnTo>
                <a:lnTo>
                  <a:pt x="2458" y="4185"/>
                </a:lnTo>
                <a:lnTo>
                  <a:pt x="2490" y="4138"/>
                </a:lnTo>
                <a:lnTo>
                  <a:pt x="2524" y="4085"/>
                </a:lnTo>
                <a:lnTo>
                  <a:pt x="2559" y="4020"/>
                </a:lnTo>
                <a:lnTo>
                  <a:pt x="2593" y="3946"/>
                </a:lnTo>
                <a:lnTo>
                  <a:pt x="2627" y="3864"/>
                </a:lnTo>
                <a:lnTo>
                  <a:pt x="2660" y="3772"/>
                </a:lnTo>
                <a:lnTo>
                  <a:pt x="2691" y="3669"/>
                </a:lnTo>
                <a:lnTo>
                  <a:pt x="2721" y="3562"/>
                </a:lnTo>
                <a:lnTo>
                  <a:pt x="2747" y="3449"/>
                </a:lnTo>
                <a:lnTo>
                  <a:pt x="2771" y="3332"/>
                </a:lnTo>
                <a:lnTo>
                  <a:pt x="2793" y="3210"/>
                </a:lnTo>
                <a:lnTo>
                  <a:pt x="2636" y="3199"/>
                </a:lnTo>
                <a:lnTo>
                  <a:pt x="2475" y="3193"/>
                </a:lnTo>
                <a:lnTo>
                  <a:pt x="2311" y="3190"/>
                </a:lnTo>
                <a:close/>
                <a:moveTo>
                  <a:pt x="1787" y="1737"/>
                </a:moveTo>
                <a:lnTo>
                  <a:pt x="1773" y="1923"/>
                </a:lnTo>
                <a:lnTo>
                  <a:pt x="1765" y="2114"/>
                </a:lnTo>
                <a:lnTo>
                  <a:pt x="1762" y="2309"/>
                </a:lnTo>
                <a:lnTo>
                  <a:pt x="1765" y="2504"/>
                </a:lnTo>
                <a:lnTo>
                  <a:pt x="1773" y="2695"/>
                </a:lnTo>
                <a:lnTo>
                  <a:pt x="1787" y="2881"/>
                </a:lnTo>
                <a:lnTo>
                  <a:pt x="1958" y="2868"/>
                </a:lnTo>
                <a:lnTo>
                  <a:pt x="2134" y="2861"/>
                </a:lnTo>
                <a:lnTo>
                  <a:pt x="2311" y="2860"/>
                </a:lnTo>
                <a:lnTo>
                  <a:pt x="2489" y="2861"/>
                </a:lnTo>
                <a:lnTo>
                  <a:pt x="2664" y="2868"/>
                </a:lnTo>
                <a:lnTo>
                  <a:pt x="2834" y="2881"/>
                </a:lnTo>
                <a:lnTo>
                  <a:pt x="2849" y="2695"/>
                </a:lnTo>
                <a:lnTo>
                  <a:pt x="2858" y="2504"/>
                </a:lnTo>
                <a:lnTo>
                  <a:pt x="2861" y="2309"/>
                </a:lnTo>
                <a:lnTo>
                  <a:pt x="2858" y="2114"/>
                </a:lnTo>
                <a:lnTo>
                  <a:pt x="2849" y="1923"/>
                </a:lnTo>
                <a:lnTo>
                  <a:pt x="2834" y="1737"/>
                </a:lnTo>
                <a:lnTo>
                  <a:pt x="2664" y="1748"/>
                </a:lnTo>
                <a:lnTo>
                  <a:pt x="2489" y="1755"/>
                </a:lnTo>
                <a:lnTo>
                  <a:pt x="2311" y="1758"/>
                </a:lnTo>
                <a:lnTo>
                  <a:pt x="2134" y="1755"/>
                </a:lnTo>
                <a:lnTo>
                  <a:pt x="1958" y="1748"/>
                </a:lnTo>
                <a:lnTo>
                  <a:pt x="1787" y="1737"/>
                </a:lnTo>
                <a:close/>
                <a:moveTo>
                  <a:pt x="526" y="1453"/>
                </a:moveTo>
                <a:lnTo>
                  <a:pt x="477" y="1566"/>
                </a:lnTo>
                <a:lnTo>
                  <a:pt x="433" y="1682"/>
                </a:lnTo>
                <a:lnTo>
                  <a:pt x="397" y="1802"/>
                </a:lnTo>
                <a:lnTo>
                  <a:pt x="369" y="1925"/>
                </a:lnTo>
                <a:lnTo>
                  <a:pt x="348" y="2051"/>
                </a:lnTo>
                <a:lnTo>
                  <a:pt x="335" y="2179"/>
                </a:lnTo>
                <a:lnTo>
                  <a:pt x="331" y="2309"/>
                </a:lnTo>
                <a:lnTo>
                  <a:pt x="335" y="2439"/>
                </a:lnTo>
                <a:lnTo>
                  <a:pt x="348" y="2568"/>
                </a:lnTo>
                <a:lnTo>
                  <a:pt x="369" y="2693"/>
                </a:lnTo>
                <a:lnTo>
                  <a:pt x="397" y="2816"/>
                </a:lnTo>
                <a:lnTo>
                  <a:pt x="433" y="2935"/>
                </a:lnTo>
                <a:lnTo>
                  <a:pt x="477" y="3052"/>
                </a:lnTo>
                <a:lnTo>
                  <a:pt x="526" y="3165"/>
                </a:lnTo>
                <a:lnTo>
                  <a:pt x="622" y="3124"/>
                </a:lnTo>
                <a:lnTo>
                  <a:pt x="724" y="3086"/>
                </a:lnTo>
                <a:lnTo>
                  <a:pt x="833" y="3051"/>
                </a:lnTo>
                <a:lnTo>
                  <a:pt x="947" y="3018"/>
                </a:lnTo>
                <a:lnTo>
                  <a:pt x="1068" y="2988"/>
                </a:lnTo>
                <a:lnTo>
                  <a:pt x="1193" y="2962"/>
                </a:lnTo>
                <a:lnTo>
                  <a:pt x="1324" y="2938"/>
                </a:lnTo>
                <a:lnTo>
                  <a:pt x="1459" y="2916"/>
                </a:lnTo>
                <a:lnTo>
                  <a:pt x="1442" y="2716"/>
                </a:lnTo>
                <a:lnTo>
                  <a:pt x="1434" y="2514"/>
                </a:lnTo>
                <a:lnTo>
                  <a:pt x="1430" y="2309"/>
                </a:lnTo>
                <a:lnTo>
                  <a:pt x="1434" y="2104"/>
                </a:lnTo>
                <a:lnTo>
                  <a:pt x="1442" y="1901"/>
                </a:lnTo>
                <a:lnTo>
                  <a:pt x="1459" y="1700"/>
                </a:lnTo>
                <a:lnTo>
                  <a:pt x="1324" y="1680"/>
                </a:lnTo>
                <a:lnTo>
                  <a:pt x="1193" y="1656"/>
                </a:lnTo>
                <a:lnTo>
                  <a:pt x="1068" y="1630"/>
                </a:lnTo>
                <a:lnTo>
                  <a:pt x="947" y="1600"/>
                </a:lnTo>
                <a:lnTo>
                  <a:pt x="833" y="1567"/>
                </a:lnTo>
                <a:lnTo>
                  <a:pt x="724" y="1532"/>
                </a:lnTo>
                <a:lnTo>
                  <a:pt x="622" y="1494"/>
                </a:lnTo>
                <a:lnTo>
                  <a:pt x="526" y="1453"/>
                </a:lnTo>
                <a:close/>
                <a:moveTo>
                  <a:pt x="4096" y="1453"/>
                </a:moveTo>
                <a:lnTo>
                  <a:pt x="4000" y="1494"/>
                </a:lnTo>
                <a:lnTo>
                  <a:pt x="3898" y="1531"/>
                </a:lnTo>
                <a:lnTo>
                  <a:pt x="3790" y="1566"/>
                </a:lnTo>
                <a:lnTo>
                  <a:pt x="3675" y="1600"/>
                </a:lnTo>
                <a:lnTo>
                  <a:pt x="3555" y="1630"/>
                </a:lnTo>
                <a:lnTo>
                  <a:pt x="3429" y="1656"/>
                </a:lnTo>
                <a:lnTo>
                  <a:pt x="3299" y="1680"/>
                </a:lnTo>
                <a:lnTo>
                  <a:pt x="3163" y="1700"/>
                </a:lnTo>
                <a:lnTo>
                  <a:pt x="3179" y="1901"/>
                </a:lnTo>
                <a:lnTo>
                  <a:pt x="3189" y="2104"/>
                </a:lnTo>
                <a:lnTo>
                  <a:pt x="3191" y="2309"/>
                </a:lnTo>
                <a:lnTo>
                  <a:pt x="3189" y="2514"/>
                </a:lnTo>
                <a:lnTo>
                  <a:pt x="3179" y="2716"/>
                </a:lnTo>
                <a:lnTo>
                  <a:pt x="3163" y="2916"/>
                </a:lnTo>
                <a:lnTo>
                  <a:pt x="3299" y="2938"/>
                </a:lnTo>
                <a:lnTo>
                  <a:pt x="3429" y="2962"/>
                </a:lnTo>
                <a:lnTo>
                  <a:pt x="3555" y="2988"/>
                </a:lnTo>
                <a:lnTo>
                  <a:pt x="3675" y="3018"/>
                </a:lnTo>
                <a:lnTo>
                  <a:pt x="3790" y="3051"/>
                </a:lnTo>
                <a:lnTo>
                  <a:pt x="3898" y="3086"/>
                </a:lnTo>
                <a:lnTo>
                  <a:pt x="4000" y="3124"/>
                </a:lnTo>
                <a:lnTo>
                  <a:pt x="4096" y="3165"/>
                </a:lnTo>
                <a:lnTo>
                  <a:pt x="4146" y="3052"/>
                </a:lnTo>
                <a:lnTo>
                  <a:pt x="4190" y="2935"/>
                </a:lnTo>
                <a:lnTo>
                  <a:pt x="4225" y="2816"/>
                </a:lnTo>
                <a:lnTo>
                  <a:pt x="4253" y="2693"/>
                </a:lnTo>
                <a:lnTo>
                  <a:pt x="4275" y="2568"/>
                </a:lnTo>
                <a:lnTo>
                  <a:pt x="4287" y="2439"/>
                </a:lnTo>
                <a:lnTo>
                  <a:pt x="4292" y="2309"/>
                </a:lnTo>
                <a:lnTo>
                  <a:pt x="4287" y="2179"/>
                </a:lnTo>
                <a:lnTo>
                  <a:pt x="4275" y="2051"/>
                </a:lnTo>
                <a:lnTo>
                  <a:pt x="4253" y="1925"/>
                </a:lnTo>
                <a:lnTo>
                  <a:pt x="4225" y="1802"/>
                </a:lnTo>
                <a:lnTo>
                  <a:pt x="4190" y="1682"/>
                </a:lnTo>
                <a:lnTo>
                  <a:pt x="4146" y="1566"/>
                </a:lnTo>
                <a:lnTo>
                  <a:pt x="4096" y="1453"/>
                </a:lnTo>
                <a:close/>
                <a:moveTo>
                  <a:pt x="2828" y="399"/>
                </a:moveTo>
                <a:lnTo>
                  <a:pt x="2872" y="485"/>
                </a:lnTo>
                <a:lnTo>
                  <a:pt x="2913" y="577"/>
                </a:lnTo>
                <a:lnTo>
                  <a:pt x="2951" y="676"/>
                </a:lnTo>
                <a:lnTo>
                  <a:pt x="2986" y="781"/>
                </a:lnTo>
                <a:lnTo>
                  <a:pt x="3019" y="891"/>
                </a:lnTo>
                <a:lnTo>
                  <a:pt x="3050" y="1004"/>
                </a:lnTo>
                <a:lnTo>
                  <a:pt x="3077" y="1124"/>
                </a:lnTo>
                <a:lnTo>
                  <a:pt x="3101" y="1245"/>
                </a:lnTo>
                <a:lnTo>
                  <a:pt x="3122" y="1373"/>
                </a:lnTo>
                <a:lnTo>
                  <a:pt x="3255" y="1351"/>
                </a:lnTo>
                <a:lnTo>
                  <a:pt x="3384" y="1327"/>
                </a:lnTo>
                <a:lnTo>
                  <a:pt x="3505" y="1300"/>
                </a:lnTo>
                <a:lnTo>
                  <a:pt x="3621" y="1271"/>
                </a:lnTo>
                <a:lnTo>
                  <a:pt x="3730" y="1238"/>
                </a:lnTo>
                <a:lnTo>
                  <a:pt x="3832" y="1203"/>
                </a:lnTo>
                <a:lnTo>
                  <a:pt x="3927" y="1166"/>
                </a:lnTo>
                <a:lnTo>
                  <a:pt x="3852" y="1067"/>
                </a:lnTo>
                <a:lnTo>
                  <a:pt x="3771" y="974"/>
                </a:lnTo>
                <a:lnTo>
                  <a:pt x="3685" y="887"/>
                </a:lnTo>
                <a:lnTo>
                  <a:pt x="3594" y="803"/>
                </a:lnTo>
                <a:lnTo>
                  <a:pt x="3497" y="726"/>
                </a:lnTo>
                <a:lnTo>
                  <a:pt x="3396" y="655"/>
                </a:lnTo>
                <a:lnTo>
                  <a:pt x="3290" y="590"/>
                </a:lnTo>
                <a:lnTo>
                  <a:pt x="3180" y="532"/>
                </a:lnTo>
                <a:lnTo>
                  <a:pt x="3067" y="481"/>
                </a:lnTo>
                <a:lnTo>
                  <a:pt x="2950" y="436"/>
                </a:lnTo>
                <a:lnTo>
                  <a:pt x="2828" y="399"/>
                </a:lnTo>
                <a:close/>
                <a:moveTo>
                  <a:pt x="1793" y="399"/>
                </a:moveTo>
                <a:lnTo>
                  <a:pt x="1673" y="436"/>
                </a:lnTo>
                <a:lnTo>
                  <a:pt x="1555" y="481"/>
                </a:lnTo>
                <a:lnTo>
                  <a:pt x="1441" y="532"/>
                </a:lnTo>
                <a:lnTo>
                  <a:pt x="1332" y="590"/>
                </a:lnTo>
                <a:lnTo>
                  <a:pt x="1226" y="655"/>
                </a:lnTo>
                <a:lnTo>
                  <a:pt x="1124" y="726"/>
                </a:lnTo>
                <a:lnTo>
                  <a:pt x="1028" y="803"/>
                </a:lnTo>
                <a:lnTo>
                  <a:pt x="937" y="887"/>
                </a:lnTo>
                <a:lnTo>
                  <a:pt x="851" y="974"/>
                </a:lnTo>
                <a:lnTo>
                  <a:pt x="771" y="1067"/>
                </a:lnTo>
                <a:lnTo>
                  <a:pt x="696" y="1166"/>
                </a:lnTo>
                <a:lnTo>
                  <a:pt x="790" y="1203"/>
                </a:lnTo>
                <a:lnTo>
                  <a:pt x="892" y="1238"/>
                </a:lnTo>
                <a:lnTo>
                  <a:pt x="1001" y="1271"/>
                </a:lnTo>
                <a:lnTo>
                  <a:pt x="1117" y="1300"/>
                </a:lnTo>
                <a:lnTo>
                  <a:pt x="1239" y="1327"/>
                </a:lnTo>
                <a:lnTo>
                  <a:pt x="1367" y="1351"/>
                </a:lnTo>
                <a:lnTo>
                  <a:pt x="1500" y="1373"/>
                </a:lnTo>
                <a:lnTo>
                  <a:pt x="1521" y="1245"/>
                </a:lnTo>
                <a:lnTo>
                  <a:pt x="1546" y="1124"/>
                </a:lnTo>
                <a:lnTo>
                  <a:pt x="1572" y="1005"/>
                </a:lnTo>
                <a:lnTo>
                  <a:pt x="1602" y="891"/>
                </a:lnTo>
                <a:lnTo>
                  <a:pt x="1635" y="781"/>
                </a:lnTo>
                <a:lnTo>
                  <a:pt x="1670" y="676"/>
                </a:lnTo>
                <a:lnTo>
                  <a:pt x="1708" y="577"/>
                </a:lnTo>
                <a:lnTo>
                  <a:pt x="1749" y="485"/>
                </a:lnTo>
                <a:lnTo>
                  <a:pt x="1793" y="399"/>
                </a:lnTo>
                <a:close/>
                <a:moveTo>
                  <a:pt x="2311" y="331"/>
                </a:moveTo>
                <a:lnTo>
                  <a:pt x="2285" y="334"/>
                </a:lnTo>
                <a:lnTo>
                  <a:pt x="2258" y="347"/>
                </a:lnTo>
                <a:lnTo>
                  <a:pt x="2229" y="367"/>
                </a:lnTo>
                <a:lnTo>
                  <a:pt x="2197" y="396"/>
                </a:lnTo>
                <a:lnTo>
                  <a:pt x="2165" y="433"/>
                </a:lnTo>
                <a:lnTo>
                  <a:pt x="2131" y="478"/>
                </a:lnTo>
                <a:lnTo>
                  <a:pt x="2097" y="533"/>
                </a:lnTo>
                <a:lnTo>
                  <a:pt x="2063" y="597"/>
                </a:lnTo>
                <a:lnTo>
                  <a:pt x="2029" y="670"/>
                </a:lnTo>
                <a:lnTo>
                  <a:pt x="1995" y="754"/>
                </a:lnTo>
                <a:lnTo>
                  <a:pt x="1963" y="846"/>
                </a:lnTo>
                <a:lnTo>
                  <a:pt x="1930" y="947"/>
                </a:lnTo>
                <a:lnTo>
                  <a:pt x="1902" y="1056"/>
                </a:lnTo>
                <a:lnTo>
                  <a:pt x="1875" y="1169"/>
                </a:lnTo>
                <a:lnTo>
                  <a:pt x="1851" y="1286"/>
                </a:lnTo>
                <a:lnTo>
                  <a:pt x="1830" y="1408"/>
                </a:lnTo>
                <a:lnTo>
                  <a:pt x="1987" y="1419"/>
                </a:lnTo>
                <a:lnTo>
                  <a:pt x="2148" y="1425"/>
                </a:lnTo>
                <a:lnTo>
                  <a:pt x="2311" y="1428"/>
                </a:lnTo>
                <a:lnTo>
                  <a:pt x="2475" y="1425"/>
                </a:lnTo>
                <a:lnTo>
                  <a:pt x="2636" y="1419"/>
                </a:lnTo>
                <a:lnTo>
                  <a:pt x="2793" y="1408"/>
                </a:lnTo>
                <a:lnTo>
                  <a:pt x="2771" y="1286"/>
                </a:lnTo>
                <a:lnTo>
                  <a:pt x="2747" y="1169"/>
                </a:lnTo>
                <a:lnTo>
                  <a:pt x="2721" y="1056"/>
                </a:lnTo>
                <a:lnTo>
                  <a:pt x="2691" y="947"/>
                </a:lnTo>
                <a:lnTo>
                  <a:pt x="2660" y="846"/>
                </a:lnTo>
                <a:lnTo>
                  <a:pt x="2627" y="754"/>
                </a:lnTo>
                <a:lnTo>
                  <a:pt x="2593" y="670"/>
                </a:lnTo>
                <a:lnTo>
                  <a:pt x="2559" y="597"/>
                </a:lnTo>
                <a:lnTo>
                  <a:pt x="2524" y="533"/>
                </a:lnTo>
                <a:lnTo>
                  <a:pt x="2490" y="478"/>
                </a:lnTo>
                <a:lnTo>
                  <a:pt x="2458" y="433"/>
                </a:lnTo>
                <a:lnTo>
                  <a:pt x="2425" y="396"/>
                </a:lnTo>
                <a:lnTo>
                  <a:pt x="2394" y="367"/>
                </a:lnTo>
                <a:lnTo>
                  <a:pt x="2364" y="347"/>
                </a:lnTo>
                <a:lnTo>
                  <a:pt x="2336" y="334"/>
                </a:lnTo>
                <a:lnTo>
                  <a:pt x="2311" y="331"/>
                </a:lnTo>
                <a:close/>
                <a:moveTo>
                  <a:pt x="2311" y="0"/>
                </a:moveTo>
                <a:lnTo>
                  <a:pt x="2452" y="4"/>
                </a:lnTo>
                <a:lnTo>
                  <a:pt x="2590" y="16"/>
                </a:lnTo>
                <a:lnTo>
                  <a:pt x="2726" y="38"/>
                </a:lnTo>
                <a:lnTo>
                  <a:pt x="2859" y="66"/>
                </a:lnTo>
                <a:lnTo>
                  <a:pt x="2989" y="101"/>
                </a:lnTo>
                <a:lnTo>
                  <a:pt x="3117" y="145"/>
                </a:lnTo>
                <a:lnTo>
                  <a:pt x="3241" y="194"/>
                </a:lnTo>
                <a:lnTo>
                  <a:pt x="3361" y="252"/>
                </a:lnTo>
                <a:lnTo>
                  <a:pt x="3477" y="316"/>
                </a:lnTo>
                <a:lnTo>
                  <a:pt x="3589" y="385"/>
                </a:lnTo>
                <a:lnTo>
                  <a:pt x="3696" y="461"/>
                </a:lnTo>
                <a:lnTo>
                  <a:pt x="3799" y="543"/>
                </a:lnTo>
                <a:lnTo>
                  <a:pt x="3897" y="631"/>
                </a:lnTo>
                <a:lnTo>
                  <a:pt x="3990" y="724"/>
                </a:lnTo>
                <a:lnTo>
                  <a:pt x="4078" y="822"/>
                </a:lnTo>
                <a:lnTo>
                  <a:pt x="4160" y="925"/>
                </a:lnTo>
                <a:lnTo>
                  <a:pt x="4236" y="1032"/>
                </a:lnTo>
                <a:lnTo>
                  <a:pt x="4307" y="1144"/>
                </a:lnTo>
                <a:lnTo>
                  <a:pt x="4371" y="1261"/>
                </a:lnTo>
                <a:lnTo>
                  <a:pt x="4427" y="1381"/>
                </a:lnTo>
                <a:lnTo>
                  <a:pt x="4478" y="1504"/>
                </a:lnTo>
                <a:lnTo>
                  <a:pt x="4521" y="1631"/>
                </a:lnTo>
                <a:lnTo>
                  <a:pt x="4557" y="1761"/>
                </a:lnTo>
                <a:lnTo>
                  <a:pt x="4586" y="1894"/>
                </a:lnTo>
                <a:lnTo>
                  <a:pt x="4605" y="2031"/>
                </a:lnTo>
                <a:lnTo>
                  <a:pt x="4618" y="2168"/>
                </a:lnTo>
                <a:lnTo>
                  <a:pt x="4622" y="2309"/>
                </a:lnTo>
                <a:lnTo>
                  <a:pt x="4618" y="2449"/>
                </a:lnTo>
                <a:lnTo>
                  <a:pt x="4605" y="2587"/>
                </a:lnTo>
                <a:lnTo>
                  <a:pt x="4586" y="2723"/>
                </a:lnTo>
                <a:lnTo>
                  <a:pt x="4557" y="2857"/>
                </a:lnTo>
                <a:lnTo>
                  <a:pt x="4521" y="2987"/>
                </a:lnTo>
                <a:lnTo>
                  <a:pt x="4478" y="3114"/>
                </a:lnTo>
                <a:lnTo>
                  <a:pt x="4427" y="3237"/>
                </a:lnTo>
                <a:lnTo>
                  <a:pt x="4371" y="3357"/>
                </a:lnTo>
                <a:lnTo>
                  <a:pt x="4307" y="3473"/>
                </a:lnTo>
                <a:lnTo>
                  <a:pt x="4236" y="3585"/>
                </a:lnTo>
                <a:lnTo>
                  <a:pt x="4160" y="3693"/>
                </a:lnTo>
                <a:lnTo>
                  <a:pt x="4078" y="3795"/>
                </a:lnTo>
                <a:lnTo>
                  <a:pt x="3990" y="3894"/>
                </a:lnTo>
                <a:lnTo>
                  <a:pt x="3897" y="3987"/>
                </a:lnTo>
                <a:lnTo>
                  <a:pt x="3799" y="4075"/>
                </a:lnTo>
                <a:lnTo>
                  <a:pt x="3696" y="4157"/>
                </a:lnTo>
                <a:lnTo>
                  <a:pt x="3589" y="4232"/>
                </a:lnTo>
                <a:lnTo>
                  <a:pt x="3477" y="4302"/>
                </a:lnTo>
                <a:lnTo>
                  <a:pt x="3361" y="4366"/>
                </a:lnTo>
                <a:lnTo>
                  <a:pt x="3241" y="4422"/>
                </a:lnTo>
                <a:lnTo>
                  <a:pt x="3117" y="4473"/>
                </a:lnTo>
                <a:lnTo>
                  <a:pt x="2989" y="4517"/>
                </a:lnTo>
                <a:lnTo>
                  <a:pt x="2859" y="4552"/>
                </a:lnTo>
                <a:lnTo>
                  <a:pt x="2726" y="4580"/>
                </a:lnTo>
                <a:lnTo>
                  <a:pt x="2590" y="4602"/>
                </a:lnTo>
                <a:lnTo>
                  <a:pt x="2452" y="4614"/>
                </a:lnTo>
                <a:lnTo>
                  <a:pt x="2311" y="4619"/>
                </a:lnTo>
                <a:lnTo>
                  <a:pt x="2171" y="4614"/>
                </a:lnTo>
                <a:lnTo>
                  <a:pt x="2032" y="4602"/>
                </a:lnTo>
                <a:lnTo>
                  <a:pt x="1896" y="4580"/>
                </a:lnTo>
                <a:lnTo>
                  <a:pt x="1763" y="4552"/>
                </a:lnTo>
                <a:lnTo>
                  <a:pt x="1633" y="4517"/>
                </a:lnTo>
                <a:lnTo>
                  <a:pt x="1506" y="4473"/>
                </a:lnTo>
                <a:lnTo>
                  <a:pt x="1382" y="4422"/>
                </a:lnTo>
                <a:lnTo>
                  <a:pt x="1261" y="4366"/>
                </a:lnTo>
                <a:lnTo>
                  <a:pt x="1145" y="4302"/>
                </a:lnTo>
                <a:lnTo>
                  <a:pt x="1034" y="4232"/>
                </a:lnTo>
                <a:lnTo>
                  <a:pt x="926" y="4157"/>
                </a:lnTo>
                <a:lnTo>
                  <a:pt x="823" y="4075"/>
                </a:lnTo>
                <a:lnTo>
                  <a:pt x="724" y="3987"/>
                </a:lnTo>
                <a:lnTo>
                  <a:pt x="632" y="3894"/>
                </a:lnTo>
                <a:lnTo>
                  <a:pt x="544" y="3795"/>
                </a:lnTo>
                <a:lnTo>
                  <a:pt x="462" y="3693"/>
                </a:lnTo>
                <a:lnTo>
                  <a:pt x="386" y="3585"/>
                </a:lnTo>
                <a:lnTo>
                  <a:pt x="315" y="3473"/>
                </a:lnTo>
                <a:lnTo>
                  <a:pt x="252" y="3357"/>
                </a:lnTo>
                <a:lnTo>
                  <a:pt x="195" y="3237"/>
                </a:lnTo>
                <a:lnTo>
                  <a:pt x="144" y="3114"/>
                </a:lnTo>
                <a:lnTo>
                  <a:pt x="102" y="2987"/>
                </a:lnTo>
                <a:lnTo>
                  <a:pt x="65" y="2857"/>
                </a:lnTo>
                <a:lnTo>
                  <a:pt x="37" y="2723"/>
                </a:lnTo>
                <a:lnTo>
                  <a:pt x="17" y="2587"/>
                </a:lnTo>
                <a:lnTo>
                  <a:pt x="4" y="2449"/>
                </a:lnTo>
                <a:lnTo>
                  <a:pt x="0" y="2309"/>
                </a:lnTo>
                <a:lnTo>
                  <a:pt x="4" y="2164"/>
                </a:lnTo>
                <a:lnTo>
                  <a:pt x="18" y="2019"/>
                </a:lnTo>
                <a:lnTo>
                  <a:pt x="40" y="1878"/>
                </a:lnTo>
                <a:lnTo>
                  <a:pt x="71" y="1741"/>
                </a:lnTo>
                <a:lnTo>
                  <a:pt x="109" y="1607"/>
                </a:lnTo>
                <a:lnTo>
                  <a:pt x="156" y="1476"/>
                </a:lnTo>
                <a:lnTo>
                  <a:pt x="209" y="1347"/>
                </a:lnTo>
                <a:lnTo>
                  <a:pt x="271" y="1224"/>
                </a:lnTo>
                <a:lnTo>
                  <a:pt x="339" y="1106"/>
                </a:lnTo>
                <a:lnTo>
                  <a:pt x="414" y="991"/>
                </a:lnTo>
                <a:lnTo>
                  <a:pt x="496" y="881"/>
                </a:lnTo>
                <a:lnTo>
                  <a:pt x="584" y="776"/>
                </a:lnTo>
                <a:lnTo>
                  <a:pt x="677" y="678"/>
                </a:lnTo>
                <a:lnTo>
                  <a:pt x="776" y="583"/>
                </a:lnTo>
                <a:lnTo>
                  <a:pt x="881" y="495"/>
                </a:lnTo>
                <a:lnTo>
                  <a:pt x="991" y="415"/>
                </a:lnTo>
                <a:lnTo>
                  <a:pt x="1106" y="339"/>
                </a:lnTo>
                <a:lnTo>
                  <a:pt x="1226" y="271"/>
                </a:lnTo>
                <a:lnTo>
                  <a:pt x="1349" y="210"/>
                </a:lnTo>
                <a:lnTo>
                  <a:pt x="1476" y="155"/>
                </a:lnTo>
                <a:lnTo>
                  <a:pt x="1608" y="110"/>
                </a:lnTo>
                <a:lnTo>
                  <a:pt x="1742" y="70"/>
                </a:lnTo>
                <a:lnTo>
                  <a:pt x="1881" y="41"/>
                </a:lnTo>
                <a:lnTo>
                  <a:pt x="2022" y="18"/>
                </a:lnTo>
                <a:lnTo>
                  <a:pt x="2165" y="4"/>
                </a:lnTo>
                <a:lnTo>
                  <a:pt x="2311" y="0"/>
                </a:lnTo>
                <a:close/>
              </a:path>
            </a:pathLst>
          </a:custGeom>
          <a:solidFill>
            <a:schemeClr val="bg1"/>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sp>
        <p:nvSpPr>
          <p:cNvPr id="82" name="Freeform 6"/>
          <p:cNvSpPr>
            <a:spLocks/>
          </p:cNvSpPr>
          <p:nvPr/>
        </p:nvSpPr>
        <p:spPr bwMode="auto">
          <a:xfrm>
            <a:off x="7428385" y="1434789"/>
            <a:ext cx="126216" cy="243564"/>
          </a:xfrm>
          <a:custGeom>
            <a:avLst/>
            <a:gdLst>
              <a:gd name="T0" fmla="*/ 1826 w 3212"/>
              <a:gd name="T1" fmla="*/ 4 h 6200"/>
              <a:gd name="T2" fmla="*/ 1981 w 3212"/>
              <a:gd name="T3" fmla="*/ 91 h 6200"/>
              <a:gd name="T4" fmla="*/ 2003 w 3212"/>
              <a:gd name="T5" fmla="*/ 387 h 6200"/>
              <a:gd name="T6" fmla="*/ 2024 w 3212"/>
              <a:gd name="T7" fmla="*/ 612 h 6200"/>
              <a:gd name="T8" fmla="*/ 2164 w 3212"/>
              <a:gd name="T9" fmla="*/ 687 h 6200"/>
              <a:gd name="T10" fmla="*/ 2737 w 3212"/>
              <a:gd name="T11" fmla="*/ 829 h 6200"/>
              <a:gd name="T12" fmla="*/ 2999 w 3212"/>
              <a:gd name="T13" fmla="*/ 997 h 6200"/>
              <a:gd name="T14" fmla="*/ 2899 w 3212"/>
              <a:gd name="T15" fmla="*/ 1457 h 6200"/>
              <a:gd name="T16" fmla="*/ 2773 w 3212"/>
              <a:gd name="T17" fmla="*/ 1759 h 6200"/>
              <a:gd name="T18" fmla="*/ 2597 w 3212"/>
              <a:gd name="T19" fmla="*/ 1733 h 6200"/>
              <a:gd name="T20" fmla="*/ 1922 w 3212"/>
              <a:gd name="T21" fmla="*/ 1548 h 6200"/>
              <a:gd name="T22" fmla="*/ 1447 w 3212"/>
              <a:gd name="T23" fmla="*/ 1572 h 6200"/>
              <a:gd name="T24" fmla="*/ 1198 w 3212"/>
              <a:gd name="T25" fmla="*/ 1744 h 6200"/>
              <a:gd name="T26" fmla="*/ 1141 w 3212"/>
              <a:gd name="T27" fmla="*/ 1997 h 6200"/>
              <a:gd name="T28" fmla="*/ 1294 w 3212"/>
              <a:gd name="T29" fmla="*/ 2241 h 6200"/>
              <a:gd name="T30" fmla="*/ 1711 w 3212"/>
              <a:gd name="T31" fmla="*/ 2473 h 6200"/>
              <a:gd name="T32" fmla="*/ 2469 w 3212"/>
              <a:gd name="T33" fmla="*/ 2816 h 6200"/>
              <a:gd name="T34" fmla="*/ 2907 w 3212"/>
              <a:gd name="T35" fmla="*/ 3184 h 6200"/>
              <a:gd name="T36" fmla="*/ 3158 w 3212"/>
              <a:gd name="T37" fmla="*/ 3660 h 6200"/>
              <a:gd name="T38" fmla="*/ 3205 w 3212"/>
              <a:gd name="T39" fmla="*/ 4184 h 6200"/>
              <a:gd name="T40" fmla="*/ 3037 w 3212"/>
              <a:gd name="T41" fmla="*/ 4698 h 6200"/>
              <a:gd name="T42" fmla="*/ 2660 w 3212"/>
              <a:gd name="T43" fmla="*/ 5124 h 6200"/>
              <a:gd name="T44" fmla="*/ 2150 w 3212"/>
              <a:gd name="T45" fmla="*/ 5370 h 6200"/>
              <a:gd name="T46" fmla="*/ 1988 w 3212"/>
              <a:gd name="T47" fmla="*/ 5485 h 6200"/>
              <a:gd name="T48" fmla="*/ 1967 w 3212"/>
              <a:gd name="T49" fmla="*/ 5879 h 6200"/>
              <a:gd name="T50" fmla="*/ 1909 w 3212"/>
              <a:gd name="T51" fmla="*/ 6160 h 6200"/>
              <a:gd name="T52" fmla="*/ 1358 w 3212"/>
              <a:gd name="T53" fmla="*/ 6200 h 6200"/>
              <a:gd name="T54" fmla="*/ 1198 w 3212"/>
              <a:gd name="T55" fmla="*/ 6117 h 6200"/>
              <a:gd name="T56" fmla="*/ 1168 w 3212"/>
              <a:gd name="T57" fmla="*/ 5709 h 6200"/>
              <a:gd name="T58" fmla="*/ 1138 w 3212"/>
              <a:gd name="T59" fmla="*/ 5511 h 6200"/>
              <a:gd name="T60" fmla="*/ 953 w 3212"/>
              <a:gd name="T61" fmla="*/ 5451 h 6200"/>
              <a:gd name="T62" fmla="*/ 308 w 3212"/>
              <a:gd name="T63" fmla="*/ 5285 h 6200"/>
              <a:gd name="T64" fmla="*/ 30 w 3212"/>
              <a:gd name="T65" fmla="*/ 5128 h 6200"/>
              <a:gd name="T66" fmla="*/ 13 w 3212"/>
              <a:gd name="T67" fmla="*/ 4945 h 6200"/>
              <a:gd name="T68" fmla="*/ 189 w 3212"/>
              <a:gd name="T69" fmla="*/ 4362 h 6200"/>
              <a:gd name="T70" fmla="*/ 298 w 3212"/>
              <a:gd name="T71" fmla="*/ 4292 h 6200"/>
              <a:gd name="T72" fmla="*/ 687 w 3212"/>
              <a:gd name="T73" fmla="*/ 4456 h 6200"/>
              <a:gd name="T74" fmla="*/ 1362 w 3212"/>
              <a:gd name="T75" fmla="*/ 4600 h 6200"/>
              <a:gd name="T76" fmla="*/ 1824 w 3212"/>
              <a:gd name="T77" fmla="*/ 4517 h 6200"/>
              <a:gd name="T78" fmla="*/ 2062 w 3212"/>
              <a:gd name="T79" fmla="*/ 4307 h 6200"/>
              <a:gd name="T80" fmla="*/ 2099 w 3212"/>
              <a:gd name="T81" fmla="*/ 4022 h 6200"/>
              <a:gd name="T82" fmla="*/ 1928 w 3212"/>
              <a:gd name="T83" fmla="*/ 3754 h 6200"/>
              <a:gd name="T84" fmla="*/ 1485 w 3212"/>
              <a:gd name="T85" fmla="*/ 3513 h 6200"/>
              <a:gd name="T86" fmla="*/ 858 w 3212"/>
              <a:gd name="T87" fmla="*/ 3243 h 6200"/>
              <a:gd name="T88" fmla="*/ 419 w 3212"/>
              <a:gd name="T89" fmla="*/ 2939 h 6200"/>
              <a:gd name="T90" fmla="*/ 143 w 3212"/>
              <a:gd name="T91" fmla="*/ 2569 h 6200"/>
              <a:gd name="T92" fmla="*/ 40 w 3212"/>
              <a:gd name="T93" fmla="*/ 2103 h 6200"/>
              <a:gd name="T94" fmla="*/ 136 w 3212"/>
              <a:gd name="T95" fmla="*/ 1552 h 6200"/>
              <a:gd name="T96" fmla="*/ 425 w 3212"/>
              <a:gd name="T97" fmla="*/ 1127 h 6200"/>
              <a:gd name="T98" fmla="*/ 881 w 3212"/>
              <a:gd name="T99" fmla="*/ 834 h 6200"/>
              <a:gd name="T100" fmla="*/ 1154 w 3212"/>
              <a:gd name="T101" fmla="*/ 723 h 6200"/>
              <a:gd name="T102" fmla="*/ 1220 w 3212"/>
              <a:gd name="T103" fmla="*/ 608 h 6200"/>
              <a:gd name="T104" fmla="*/ 1226 w 3212"/>
              <a:gd name="T105" fmla="*/ 221 h 6200"/>
              <a:gd name="T106" fmla="*/ 1281 w 3212"/>
              <a:gd name="T107" fmla="*/ 34 h 6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2" h="6200">
                <a:moveTo>
                  <a:pt x="1445" y="0"/>
                </a:moveTo>
                <a:lnTo>
                  <a:pt x="1613" y="0"/>
                </a:lnTo>
                <a:lnTo>
                  <a:pt x="1696" y="0"/>
                </a:lnTo>
                <a:lnTo>
                  <a:pt x="1767" y="2"/>
                </a:lnTo>
                <a:lnTo>
                  <a:pt x="1826" y="4"/>
                </a:lnTo>
                <a:lnTo>
                  <a:pt x="1873" y="12"/>
                </a:lnTo>
                <a:lnTo>
                  <a:pt x="1913" y="23"/>
                </a:lnTo>
                <a:lnTo>
                  <a:pt x="1943" y="38"/>
                </a:lnTo>
                <a:lnTo>
                  <a:pt x="1966" y="61"/>
                </a:lnTo>
                <a:lnTo>
                  <a:pt x="1981" y="91"/>
                </a:lnTo>
                <a:lnTo>
                  <a:pt x="1992" y="129"/>
                </a:lnTo>
                <a:lnTo>
                  <a:pt x="1998" y="176"/>
                </a:lnTo>
                <a:lnTo>
                  <a:pt x="2001" y="234"/>
                </a:lnTo>
                <a:lnTo>
                  <a:pt x="2003" y="306"/>
                </a:lnTo>
                <a:lnTo>
                  <a:pt x="2003" y="387"/>
                </a:lnTo>
                <a:lnTo>
                  <a:pt x="2005" y="451"/>
                </a:lnTo>
                <a:lnTo>
                  <a:pt x="2005" y="504"/>
                </a:lnTo>
                <a:lnTo>
                  <a:pt x="2009" y="548"/>
                </a:lnTo>
                <a:lnTo>
                  <a:pt x="2015" y="583"/>
                </a:lnTo>
                <a:lnTo>
                  <a:pt x="2024" y="612"/>
                </a:lnTo>
                <a:lnTo>
                  <a:pt x="2039" y="634"/>
                </a:lnTo>
                <a:lnTo>
                  <a:pt x="2060" y="653"/>
                </a:lnTo>
                <a:lnTo>
                  <a:pt x="2086" y="667"/>
                </a:lnTo>
                <a:lnTo>
                  <a:pt x="2120" y="678"/>
                </a:lnTo>
                <a:lnTo>
                  <a:pt x="2164" y="687"/>
                </a:lnTo>
                <a:lnTo>
                  <a:pt x="2216" y="697"/>
                </a:lnTo>
                <a:lnTo>
                  <a:pt x="2279" y="706"/>
                </a:lnTo>
                <a:lnTo>
                  <a:pt x="2435" y="736"/>
                </a:lnTo>
                <a:lnTo>
                  <a:pt x="2588" y="778"/>
                </a:lnTo>
                <a:lnTo>
                  <a:pt x="2737" y="829"/>
                </a:lnTo>
                <a:lnTo>
                  <a:pt x="2884" y="887"/>
                </a:lnTo>
                <a:lnTo>
                  <a:pt x="2926" y="910"/>
                </a:lnTo>
                <a:lnTo>
                  <a:pt x="2958" y="935"/>
                </a:lnTo>
                <a:lnTo>
                  <a:pt x="2984" y="965"/>
                </a:lnTo>
                <a:lnTo>
                  <a:pt x="2999" y="997"/>
                </a:lnTo>
                <a:lnTo>
                  <a:pt x="3009" y="1035"/>
                </a:lnTo>
                <a:lnTo>
                  <a:pt x="3007" y="1076"/>
                </a:lnTo>
                <a:lnTo>
                  <a:pt x="2997" y="1121"/>
                </a:lnTo>
                <a:lnTo>
                  <a:pt x="2948" y="1289"/>
                </a:lnTo>
                <a:lnTo>
                  <a:pt x="2899" y="1457"/>
                </a:lnTo>
                <a:lnTo>
                  <a:pt x="2848" y="1625"/>
                </a:lnTo>
                <a:lnTo>
                  <a:pt x="2831" y="1672"/>
                </a:lnTo>
                <a:lnTo>
                  <a:pt x="2814" y="1710"/>
                </a:lnTo>
                <a:lnTo>
                  <a:pt x="2794" y="1740"/>
                </a:lnTo>
                <a:lnTo>
                  <a:pt x="2773" y="1759"/>
                </a:lnTo>
                <a:lnTo>
                  <a:pt x="2746" y="1771"/>
                </a:lnTo>
                <a:lnTo>
                  <a:pt x="2718" y="1772"/>
                </a:lnTo>
                <a:lnTo>
                  <a:pt x="2684" y="1767"/>
                </a:lnTo>
                <a:lnTo>
                  <a:pt x="2643" y="1754"/>
                </a:lnTo>
                <a:lnTo>
                  <a:pt x="2597" y="1733"/>
                </a:lnTo>
                <a:lnTo>
                  <a:pt x="2465" y="1676"/>
                </a:lnTo>
                <a:lnTo>
                  <a:pt x="2333" y="1629"/>
                </a:lnTo>
                <a:lnTo>
                  <a:pt x="2198" y="1591"/>
                </a:lnTo>
                <a:lnTo>
                  <a:pt x="2062" y="1565"/>
                </a:lnTo>
                <a:lnTo>
                  <a:pt x="1922" y="1548"/>
                </a:lnTo>
                <a:lnTo>
                  <a:pt x="1783" y="1540"/>
                </a:lnTo>
                <a:lnTo>
                  <a:pt x="1639" y="1544"/>
                </a:lnTo>
                <a:lnTo>
                  <a:pt x="1575" y="1548"/>
                </a:lnTo>
                <a:lnTo>
                  <a:pt x="1509" y="1557"/>
                </a:lnTo>
                <a:lnTo>
                  <a:pt x="1447" y="1572"/>
                </a:lnTo>
                <a:lnTo>
                  <a:pt x="1385" y="1595"/>
                </a:lnTo>
                <a:lnTo>
                  <a:pt x="1326" y="1625"/>
                </a:lnTo>
                <a:lnTo>
                  <a:pt x="1275" y="1661"/>
                </a:lnTo>
                <a:lnTo>
                  <a:pt x="1232" y="1701"/>
                </a:lnTo>
                <a:lnTo>
                  <a:pt x="1198" y="1744"/>
                </a:lnTo>
                <a:lnTo>
                  <a:pt x="1170" y="1791"/>
                </a:lnTo>
                <a:lnTo>
                  <a:pt x="1151" y="1840"/>
                </a:lnTo>
                <a:lnTo>
                  <a:pt x="1139" y="1891"/>
                </a:lnTo>
                <a:lnTo>
                  <a:pt x="1136" y="1944"/>
                </a:lnTo>
                <a:lnTo>
                  <a:pt x="1141" y="1997"/>
                </a:lnTo>
                <a:lnTo>
                  <a:pt x="1154" y="2048"/>
                </a:lnTo>
                <a:lnTo>
                  <a:pt x="1175" y="2099"/>
                </a:lnTo>
                <a:lnTo>
                  <a:pt x="1207" y="2150"/>
                </a:lnTo>
                <a:lnTo>
                  <a:pt x="1247" y="2197"/>
                </a:lnTo>
                <a:lnTo>
                  <a:pt x="1294" y="2241"/>
                </a:lnTo>
                <a:lnTo>
                  <a:pt x="1371" y="2297"/>
                </a:lnTo>
                <a:lnTo>
                  <a:pt x="1453" y="2348"/>
                </a:lnTo>
                <a:lnTo>
                  <a:pt x="1535" y="2393"/>
                </a:lnTo>
                <a:lnTo>
                  <a:pt x="1622" y="2435"/>
                </a:lnTo>
                <a:lnTo>
                  <a:pt x="1711" y="2473"/>
                </a:lnTo>
                <a:lnTo>
                  <a:pt x="1866" y="2537"/>
                </a:lnTo>
                <a:lnTo>
                  <a:pt x="2018" y="2601"/>
                </a:lnTo>
                <a:lnTo>
                  <a:pt x="2171" y="2669"/>
                </a:lnTo>
                <a:lnTo>
                  <a:pt x="2320" y="2739"/>
                </a:lnTo>
                <a:lnTo>
                  <a:pt x="2469" y="2816"/>
                </a:lnTo>
                <a:lnTo>
                  <a:pt x="2571" y="2878"/>
                </a:lnTo>
                <a:lnTo>
                  <a:pt x="2665" y="2946"/>
                </a:lnTo>
                <a:lnTo>
                  <a:pt x="2754" y="3020"/>
                </a:lnTo>
                <a:lnTo>
                  <a:pt x="2835" y="3099"/>
                </a:lnTo>
                <a:lnTo>
                  <a:pt x="2907" y="3184"/>
                </a:lnTo>
                <a:lnTo>
                  <a:pt x="2973" y="3273"/>
                </a:lnTo>
                <a:lnTo>
                  <a:pt x="3031" y="3363"/>
                </a:lnTo>
                <a:lnTo>
                  <a:pt x="3080" y="3460"/>
                </a:lnTo>
                <a:lnTo>
                  <a:pt x="3124" y="3558"/>
                </a:lnTo>
                <a:lnTo>
                  <a:pt x="3158" y="3660"/>
                </a:lnTo>
                <a:lnTo>
                  <a:pt x="3184" y="3762"/>
                </a:lnTo>
                <a:lnTo>
                  <a:pt x="3201" y="3867"/>
                </a:lnTo>
                <a:lnTo>
                  <a:pt x="3210" y="3973"/>
                </a:lnTo>
                <a:lnTo>
                  <a:pt x="3212" y="4079"/>
                </a:lnTo>
                <a:lnTo>
                  <a:pt x="3205" y="4184"/>
                </a:lnTo>
                <a:lnTo>
                  <a:pt x="3188" y="4290"/>
                </a:lnTo>
                <a:lnTo>
                  <a:pt x="3163" y="4394"/>
                </a:lnTo>
                <a:lnTo>
                  <a:pt x="3129" y="4498"/>
                </a:lnTo>
                <a:lnTo>
                  <a:pt x="3088" y="4600"/>
                </a:lnTo>
                <a:lnTo>
                  <a:pt x="3037" y="4698"/>
                </a:lnTo>
                <a:lnTo>
                  <a:pt x="2975" y="4794"/>
                </a:lnTo>
                <a:lnTo>
                  <a:pt x="2905" y="4886"/>
                </a:lnTo>
                <a:lnTo>
                  <a:pt x="2829" y="4973"/>
                </a:lnTo>
                <a:lnTo>
                  <a:pt x="2746" y="5053"/>
                </a:lnTo>
                <a:lnTo>
                  <a:pt x="2660" y="5124"/>
                </a:lnTo>
                <a:lnTo>
                  <a:pt x="2567" y="5188"/>
                </a:lnTo>
                <a:lnTo>
                  <a:pt x="2469" y="5245"/>
                </a:lnTo>
                <a:lnTo>
                  <a:pt x="2367" y="5294"/>
                </a:lnTo>
                <a:lnTo>
                  <a:pt x="2262" y="5336"/>
                </a:lnTo>
                <a:lnTo>
                  <a:pt x="2150" y="5370"/>
                </a:lnTo>
                <a:lnTo>
                  <a:pt x="2105" y="5385"/>
                </a:lnTo>
                <a:lnTo>
                  <a:pt x="2067" y="5404"/>
                </a:lnTo>
                <a:lnTo>
                  <a:pt x="2033" y="5426"/>
                </a:lnTo>
                <a:lnTo>
                  <a:pt x="2009" y="5453"/>
                </a:lnTo>
                <a:lnTo>
                  <a:pt x="1988" y="5485"/>
                </a:lnTo>
                <a:lnTo>
                  <a:pt x="1975" y="5521"/>
                </a:lnTo>
                <a:lnTo>
                  <a:pt x="1969" y="5564"/>
                </a:lnTo>
                <a:lnTo>
                  <a:pt x="1967" y="5611"/>
                </a:lnTo>
                <a:lnTo>
                  <a:pt x="1969" y="5745"/>
                </a:lnTo>
                <a:lnTo>
                  <a:pt x="1967" y="5879"/>
                </a:lnTo>
                <a:lnTo>
                  <a:pt x="1967" y="6011"/>
                </a:lnTo>
                <a:lnTo>
                  <a:pt x="1964" y="6060"/>
                </a:lnTo>
                <a:lnTo>
                  <a:pt x="1952" y="6100"/>
                </a:lnTo>
                <a:lnTo>
                  <a:pt x="1933" y="6134"/>
                </a:lnTo>
                <a:lnTo>
                  <a:pt x="1909" y="6160"/>
                </a:lnTo>
                <a:lnTo>
                  <a:pt x="1875" y="6181"/>
                </a:lnTo>
                <a:lnTo>
                  <a:pt x="1835" y="6192"/>
                </a:lnTo>
                <a:lnTo>
                  <a:pt x="1788" y="6198"/>
                </a:lnTo>
                <a:lnTo>
                  <a:pt x="1573" y="6200"/>
                </a:lnTo>
                <a:lnTo>
                  <a:pt x="1358" y="6200"/>
                </a:lnTo>
                <a:lnTo>
                  <a:pt x="1313" y="6194"/>
                </a:lnTo>
                <a:lnTo>
                  <a:pt x="1275" y="6185"/>
                </a:lnTo>
                <a:lnTo>
                  <a:pt x="1243" y="6168"/>
                </a:lnTo>
                <a:lnTo>
                  <a:pt x="1217" y="6145"/>
                </a:lnTo>
                <a:lnTo>
                  <a:pt x="1198" y="6117"/>
                </a:lnTo>
                <a:lnTo>
                  <a:pt x="1183" y="6085"/>
                </a:lnTo>
                <a:lnTo>
                  <a:pt x="1173" y="6045"/>
                </a:lnTo>
                <a:lnTo>
                  <a:pt x="1171" y="6002"/>
                </a:lnTo>
                <a:lnTo>
                  <a:pt x="1170" y="5855"/>
                </a:lnTo>
                <a:lnTo>
                  <a:pt x="1168" y="5709"/>
                </a:lnTo>
                <a:lnTo>
                  <a:pt x="1168" y="5651"/>
                </a:lnTo>
                <a:lnTo>
                  <a:pt x="1164" y="5602"/>
                </a:lnTo>
                <a:lnTo>
                  <a:pt x="1160" y="5564"/>
                </a:lnTo>
                <a:lnTo>
                  <a:pt x="1151" y="5534"/>
                </a:lnTo>
                <a:lnTo>
                  <a:pt x="1138" y="5511"/>
                </a:lnTo>
                <a:lnTo>
                  <a:pt x="1117" y="5494"/>
                </a:lnTo>
                <a:lnTo>
                  <a:pt x="1090" y="5481"/>
                </a:lnTo>
                <a:lnTo>
                  <a:pt x="1055" y="5470"/>
                </a:lnTo>
                <a:lnTo>
                  <a:pt x="1007" y="5460"/>
                </a:lnTo>
                <a:lnTo>
                  <a:pt x="953" y="5451"/>
                </a:lnTo>
                <a:lnTo>
                  <a:pt x="821" y="5428"/>
                </a:lnTo>
                <a:lnTo>
                  <a:pt x="689" y="5402"/>
                </a:lnTo>
                <a:lnTo>
                  <a:pt x="560" y="5370"/>
                </a:lnTo>
                <a:lnTo>
                  <a:pt x="432" y="5332"/>
                </a:lnTo>
                <a:lnTo>
                  <a:pt x="308" y="5285"/>
                </a:lnTo>
                <a:lnTo>
                  <a:pt x="183" y="5230"/>
                </a:lnTo>
                <a:lnTo>
                  <a:pt x="132" y="5204"/>
                </a:lnTo>
                <a:lnTo>
                  <a:pt x="89" y="5179"/>
                </a:lnTo>
                <a:lnTo>
                  <a:pt x="55" y="5154"/>
                </a:lnTo>
                <a:lnTo>
                  <a:pt x="30" y="5128"/>
                </a:lnTo>
                <a:lnTo>
                  <a:pt x="13" y="5100"/>
                </a:lnTo>
                <a:lnTo>
                  <a:pt x="4" y="5070"/>
                </a:lnTo>
                <a:lnTo>
                  <a:pt x="0" y="5034"/>
                </a:lnTo>
                <a:lnTo>
                  <a:pt x="4" y="4994"/>
                </a:lnTo>
                <a:lnTo>
                  <a:pt x="13" y="4945"/>
                </a:lnTo>
                <a:lnTo>
                  <a:pt x="28" y="4890"/>
                </a:lnTo>
                <a:lnTo>
                  <a:pt x="89" y="4668"/>
                </a:lnTo>
                <a:lnTo>
                  <a:pt x="155" y="4445"/>
                </a:lnTo>
                <a:lnTo>
                  <a:pt x="172" y="4400"/>
                </a:lnTo>
                <a:lnTo>
                  <a:pt x="189" y="4362"/>
                </a:lnTo>
                <a:lnTo>
                  <a:pt x="206" y="4332"/>
                </a:lnTo>
                <a:lnTo>
                  <a:pt x="225" y="4309"/>
                </a:lnTo>
                <a:lnTo>
                  <a:pt x="245" y="4296"/>
                </a:lnTo>
                <a:lnTo>
                  <a:pt x="270" y="4290"/>
                </a:lnTo>
                <a:lnTo>
                  <a:pt x="298" y="4292"/>
                </a:lnTo>
                <a:lnTo>
                  <a:pt x="330" y="4300"/>
                </a:lnTo>
                <a:lnTo>
                  <a:pt x="368" y="4315"/>
                </a:lnTo>
                <a:lnTo>
                  <a:pt x="413" y="4335"/>
                </a:lnTo>
                <a:lnTo>
                  <a:pt x="549" y="4400"/>
                </a:lnTo>
                <a:lnTo>
                  <a:pt x="687" y="4456"/>
                </a:lnTo>
                <a:lnTo>
                  <a:pt x="828" y="4501"/>
                </a:lnTo>
                <a:lnTo>
                  <a:pt x="972" y="4539"/>
                </a:lnTo>
                <a:lnTo>
                  <a:pt x="1117" y="4568"/>
                </a:lnTo>
                <a:lnTo>
                  <a:pt x="1266" y="4590"/>
                </a:lnTo>
                <a:lnTo>
                  <a:pt x="1362" y="4600"/>
                </a:lnTo>
                <a:lnTo>
                  <a:pt x="1456" y="4600"/>
                </a:lnTo>
                <a:lnTo>
                  <a:pt x="1551" y="4592"/>
                </a:lnTo>
                <a:lnTo>
                  <a:pt x="1643" y="4577"/>
                </a:lnTo>
                <a:lnTo>
                  <a:pt x="1735" y="4552"/>
                </a:lnTo>
                <a:lnTo>
                  <a:pt x="1824" y="4517"/>
                </a:lnTo>
                <a:lnTo>
                  <a:pt x="1888" y="4484"/>
                </a:lnTo>
                <a:lnTo>
                  <a:pt x="1943" y="4447"/>
                </a:lnTo>
                <a:lnTo>
                  <a:pt x="1990" y="4403"/>
                </a:lnTo>
                <a:lnTo>
                  <a:pt x="2030" y="4356"/>
                </a:lnTo>
                <a:lnTo>
                  <a:pt x="2062" y="4307"/>
                </a:lnTo>
                <a:lnTo>
                  <a:pt x="2086" y="4252"/>
                </a:lnTo>
                <a:lnTo>
                  <a:pt x="2101" y="4196"/>
                </a:lnTo>
                <a:lnTo>
                  <a:pt x="2109" y="4139"/>
                </a:lnTo>
                <a:lnTo>
                  <a:pt x="2109" y="4081"/>
                </a:lnTo>
                <a:lnTo>
                  <a:pt x="2099" y="4022"/>
                </a:lnTo>
                <a:lnTo>
                  <a:pt x="2082" y="3965"/>
                </a:lnTo>
                <a:lnTo>
                  <a:pt x="2058" y="3909"/>
                </a:lnTo>
                <a:lnTo>
                  <a:pt x="2022" y="3854"/>
                </a:lnTo>
                <a:lnTo>
                  <a:pt x="1981" y="3803"/>
                </a:lnTo>
                <a:lnTo>
                  <a:pt x="1928" y="3754"/>
                </a:lnTo>
                <a:lnTo>
                  <a:pt x="1854" y="3697"/>
                </a:lnTo>
                <a:lnTo>
                  <a:pt x="1777" y="3650"/>
                </a:lnTo>
                <a:lnTo>
                  <a:pt x="1696" y="3607"/>
                </a:lnTo>
                <a:lnTo>
                  <a:pt x="1611" y="3567"/>
                </a:lnTo>
                <a:lnTo>
                  <a:pt x="1485" y="3513"/>
                </a:lnTo>
                <a:lnTo>
                  <a:pt x="1358" y="3462"/>
                </a:lnTo>
                <a:lnTo>
                  <a:pt x="1232" y="3411"/>
                </a:lnTo>
                <a:lnTo>
                  <a:pt x="1105" y="3358"/>
                </a:lnTo>
                <a:lnTo>
                  <a:pt x="981" y="3303"/>
                </a:lnTo>
                <a:lnTo>
                  <a:pt x="858" y="3243"/>
                </a:lnTo>
                <a:lnTo>
                  <a:pt x="740" y="3175"/>
                </a:lnTo>
                <a:lnTo>
                  <a:pt x="653" y="3120"/>
                </a:lnTo>
                <a:lnTo>
                  <a:pt x="570" y="3063"/>
                </a:lnTo>
                <a:lnTo>
                  <a:pt x="492" y="3001"/>
                </a:lnTo>
                <a:lnTo>
                  <a:pt x="419" y="2939"/>
                </a:lnTo>
                <a:lnTo>
                  <a:pt x="353" y="2871"/>
                </a:lnTo>
                <a:lnTo>
                  <a:pt x="291" y="2801"/>
                </a:lnTo>
                <a:lnTo>
                  <a:pt x="236" y="2727"/>
                </a:lnTo>
                <a:lnTo>
                  <a:pt x="187" y="2650"/>
                </a:lnTo>
                <a:lnTo>
                  <a:pt x="143" y="2569"/>
                </a:lnTo>
                <a:lnTo>
                  <a:pt x="108" y="2484"/>
                </a:lnTo>
                <a:lnTo>
                  <a:pt x="79" y="2395"/>
                </a:lnTo>
                <a:lnTo>
                  <a:pt x="59" y="2301"/>
                </a:lnTo>
                <a:lnTo>
                  <a:pt x="45" y="2205"/>
                </a:lnTo>
                <a:lnTo>
                  <a:pt x="40" y="2103"/>
                </a:lnTo>
                <a:lnTo>
                  <a:pt x="42" y="1995"/>
                </a:lnTo>
                <a:lnTo>
                  <a:pt x="53" y="1876"/>
                </a:lnTo>
                <a:lnTo>
                  <a:pt x="74" y="1761"/>
                </a:lnTo>
                <a:lnTo>
                  <a:pt x="100" y="1654"/>
                </a:lnTo>
                <a:lnTo>
                  <a:pt x="136" y="1552"/>
                </a:lnTo>
                <a:lnTo>
                  <a:pt x="179" y="1455"/>
                </a:lnTo>
                <a:lnTo>
                  <a:pt x="230" y="1365"/>
                </a:lnTo>
                <a:lnTo>
                  <a:pt x="287" y="1280"/>
                </a:lnTo>
                <a:lnTo>
                  <a:pt x="351" y="1201"/>
                </a:lnTo>
                <a:lnTo>
                  <a:pt x="425" y="1127"/>
                </a:lnTo>
                <a:lnTo>
                  <a:pt x="502" y="1059"/>
                </a:lnTo>
                <a:lnTo>
                  <a:pt x="587" y="995"/>
                </a:lnTo>
                <a:lnTo>
                  <a:pt x="679" y="936"/>
                </a:lnTo>
                <a:lnTo>
                  <a:pt x="777" y="884"/>
                </a:lnTo>
                <a:lnTo>
                  <a:pt x="881" y="834"/>
                </a:lnTo>
                <a:lnTo>
                  <a:pt x="990" y="791"/>
                </a:lnTo>
                <a:lnTo>
                  <a:pt x="1043" y="772"/>
                </a:lnTo>
                <a:lnTo>
                  <a:pt x="1088" y="755"/>
                </a:lnTo>
                <a:lnTo>
                  <a:pt x="1124" y="740"/>
                </a:lnTo>
                <a:lnTo>
                  <a:pt x="1154" y="723"/>
                </a:lnTo>
                <a:lnTo>
                  <a:pt x="1177" y="708"/>
                </a:lnTo>
                <a:lnTo>
                  <a:pt x="1194" y="689"/>
                </a:lnTo>
                <a:lnTo>
                  <a:pt x="1207" y="667"/>
                </a:lnTo>
                <a:lnTo>
                  <a:pt x="1217" y="640"/>
                </a:lnTo>
                <a:lnTo>
                  <a:pt x="1220" y="608"/>
                </a:lnTo>
                <a:lnTo>
                  <a:pt x="1224" y="570"/>
                </a:lnTo>
                <a:lnTo>
                  <a:pt x="1226" y="523"/>
                </a:lnTo>
                <a:lnTo>
                  <a:pt x="1226" y="468"/>
                </a:lnTo>
                <a:lnTo>
                  <a:pt x="1226" y="344"/>
                </a:lnTo>
                <a:lnTo>
                  <a:pt x="1226" y="221"/>
                </a:lnTo>
                <a:lnTo>
                  <a:pt x="1230" y="165"/>
                </a:lnTo>
                <a:lnTo>
                  <a:pt x="1236" y="119"/>
                </a:lnTo>
                <a:lnTo>
                  <a:pt x="1245" y="83"/>
                </a:lnTo>
                <a:lnTo>
                  <a:pt x="1260" y="55"/>
                </a:lnTo>
                <a:lnTo>
                  <a:pt x="1281" y="34"/>
                </a:lnTo>
                <a:lnTo>
                  <a:pt x="1309" y="19"/>
                </a:lnTo>
                <a:lnTo>
                  <a:pt x="1345" y="8"/>
                </a:lnTo>
                <a:lnTo>
                  <a:pt x="1390" y="2"/>
                </a:lnTo>
                <a:lnTo>
                  <a:pt x="1445" y="0"/>
                </a:lnTo>
                <a:close/>
              </a:path>
            </a:pathLst>
          </a:custGeom>
          <a:solidFill>
            <a:schemeClr val="bg1"/>
          </a:solidFill>
          <a:ln w="0">
            <a:noFill/>
            <a:prstDash val="solid"/>
            <a:round/>
            <a:headEnd/>
            <a:tailEnd/>
          </a:ln>
        </p:spPr>
        <p:txBody>
          <a:bodyPr vert="horz" wrap="square" lIns="68589" tIns="34295" rIns="68589" bIns="34295" numCol="1" anchor="t" anchorCtr="0" compatLnSpc="1">
            <a:prstTxWarp prst="textNoShape">
              <a:avLst/>
            </a:prstTxWarp>
          </a:bodyPr>
          <a:lstStyle/>
          <a:p>
            <a:endParaRPr lang="en-IN"/>
          </a:p>
        </p:txBody>
      </p:sp>
      <p:grpSp>
        <p:nvGrpSpPr>
          <p:cNvPr id="83" name="Group 82"/>
          <p:cNvGrpSpPr/>
          <p:nvPr/>
        </p:nvGrpSpPr>
        <p:grpSpPr>
          <a:xfrm>
            <a:off x="6810493" y="905244"/>
            <a:ext cx="244934" cy="199665"/>
            <a:chOff x="8391865" y="2938485"/>
            <a:chExt cx="2719910" cy="2217807"/>
          </a:xfrm>
          <a:solidFill>
            <a:schemeClr val="bg1"/>
          </a:solidFill>
        </p:grpSpPr>
        <p:grpSp>
          <p:nvGrpSpPr>
            <p:cNvPr id="84" name="Group 83"/>
            <p:cNvGrpSpPr/>
            <p:nvPr/>
          </p:nvGrpSpPr>
          <p:grpSpPr>
            <a:xfrm rot="20306182">
              <a:off x="8391865" y="3152656"/>
              <a:ext cx="2125524" cy="2003636"/>
              <a:chOff x="2841625" y="363538"/>
              <a:chExt cx="6505576" cy="6132512"/>
            </a:xfrm>
            <a:grpFill/>
          </p:grpSpPr>
          <p:sp>
            <p:nvSpPr>
              <p:cNvPr id="106" name="Freeform 6"/>
              <p:cNvSpPr>
                <a:spLocks noEditPoints="1"/>
              </p:cNvSpPr>
              <p:nvPr/>
            </p:nvSpPr>
            <p:spPr bwMode="auto">
              <a:xfrm>
                <a:off x="5021263" y="363538"/>
                <a:ext cx="3289300" cy="4865688"/>
              </a:xfrm>
              <a:custGeom>
                <a:avLst/>
                <a:gdLst>
                  <a:gd name="T0" fmla="*/ 1674 w 2072"/>
                  <a:gd name="T1" fmla="*/ 428 h 3065"/>
                  <a:gd name="T2" fmla="*/ 1443 w 2072"/>
                  <a:gd name="T3" fmla="*/ 544 h 3065"/>
                  <a:gd name="T4" fmla="*/ 1179 w 2072"/>
                  <a:gd name="T5" fmla="*/ 666 h 3065"/>
                  <a:gd name="T6" fmla="*/ 898 w 2072"/>
                  <a:gd name="T7" fmla="*/ 781 h 3065"/>
                  <a:gd name="T8" fmla="*/ 618 w 2072"/>
                  <a:gd name="T9" fmla="*/ 879 h 3065"/>
                  <a:gd name="T10" fmla="*/ 353 w 2072"/>
                  <a:gd name="T11" fmla="*/ 945 h 3065"/>
                  <a:gd name="T12" fmla="*/ 356 w 2072"/>
                  <a:gd name="T13" fmla="*/ 2118 h 3065"/>
                  <a:gd name="T14" fmla="*/ 625 w 2072"/>
                  <a:gd name="T15" fmla="*/ 2182 h 3065"/>
                  <a:gd name="T16" fmla="*/ 907 w 2072"/>
                  <a:gd name="T17" fmla="*/ 2279 h 3065"/>
                  <a:gd name="T18" fmla="*/ 1186 w 2072"/>
                  <a:gd name="T19" fmla="*/ 2395 h 3065"/>
                  <a:gd name="T20" fmla="*/ 1447 w 2072"/>
                  <a:gd name="T21" fmla="*/ 2516 h 3065"/>
                  <a:gd name="T22" fmla="*/ 1676 w 2072"/>
                  <a:gd name="T23" fmla="*/ 2632 h 3065"/>
                  <a:gd name="T24" fmla="*/ 1802 w 2072"/>
                  <a:gd name="T25" fmla="*/ 363 h 3065"/>
                  <a:gd name="T26" fmla="*/ 1979 w 2072"/>
                  <a:gd name="T27" fmla="*/ 5 h 3065"/>
                  <a:gd name="T28" fmla="*/ 2047 w 2072"/>
                  <a:gd name="T29" fmla="*/ 55 h 3065"/>
                  <a:gd name="T30" fmla="*/ 2072 w 2072"/>
                  <a:gd name="T31" fmla="*/ 134 h 3065"/>
                  <a:gd name="T32" fmla="*/ 2061 w 2072"/>
                  <a:gd name="T33" fmla="*/ 2984 h 3065"/>
                  <a:gd name="T34" fmla="*/ 2004 w 2072"/>
                  <a:gd name="T35" fmla="*/ 3046 h 3065"/>
                  <a:gd name="T36" fmla="*/ 1936 w 2072"/>
                  <a:gd name="T37" fmla="*/ 3065 h 3065"/>
                  <a:gd name="T38" fmla="*/ 1868 w 2072"/>
                  <a:gd name="T39" fmla="*/ 3045 h 3065"/>
                  <a:gd name="T40" fmla="*/ 1838 w 2072"/>
                  <a:gd name="T41" fmla="*/ 3028 h 3065"/>
                  <a:gd name="T42" fmla="*/ 1760 w 2072"/>
                  <a:gd name="T43" fmla="*/ 2984 h 3065"/>
                  <a:gd name="T44" fmla="*/ 1641 w 2072"/>
                  <a:gd name="T45" fmla="*/ 2918 h 3065"/>
                  <a:gd name="T46" fmla="*/ 1488 w 2072"/>
                  <a:gd name="T47" fmla="*/ 2839 h 3065"/>
                  <a:gd name="T48" fmla="*/ 1311 w 2072"/>
                  <a:gd name="T49" fmla="*/ 2750 h 3065"/>
                  <a:gd name="T50" fmla="*/ 1114 w 2072"/>
                  <a:gd name="T51" fmla="*/ 2658 h 3065"/>
                  <a:gd name="T52" fmla="*/ 908 w 2072"/>
                  <a:gd name="T53" fmla="*/ 2568 h 3065"/>
                  <a:gd name="T54" fmla="*/ 700 w 2072"/>
                  <a:gd name="T55" fmla="*/ 2489 h 3065"/>
                  <a:gd name="T56" fmla="*/ 496 w 2072"/>
                  <a:gd name="T57" fmla="*/ 2426 h 3065"/>
                  <a:gd name="T58" fmla="*/ 306 w 2072"/>
                  <a:gd name="T59" fmla="*/ 2382 h 3065"/>
                  <a:gd name="T60" fmla="*/ 136 w 2072"/>
                  <a:gd name="T61" fmla="*/ 2366 h 3065"/>
                  <a:gd name="T62" fmla="*/ 51 w 2072"/>
                  <a:gd name="T63" fmla="*/ 2338 h 3065"/>
                  <a:gd name="T64" fmla="*/ 4 w 2072"/>
                  <a:gd name="T65" fmla="*/ 2263 h 3065"/>
                  <a:gd name="T66" fmla="*/ 4 w 2072"/>
                  <a:gd name="T67" fmla="*/ 801 h 3065"/>
                  <a:gd name="T68" fmla="*/ 51 w 2072"/>
                  <a:gd name="T69" fmla="*/ 726 h 3065"/>
                  <a:gd name="T70" fmla="*/ 136 w 2072"/>
                  <a:gd name="T71" fmla="*/ 697 h 3065"/>
                  <a:gd name="T72" fmla="*/ 317 w 2072"/>
                  <a:gd name="T73" fmla="*/ 677 h 3065"/>
                  <a:gd name="T74" fmla="*/ 532 w 2072"/>
                  <a:gd name="T75" fmla="*/ 623 h 3065"/>
                  <a:gd name="T76" fmla="*/ 765 w 2072"/>
                  <a:gd name="T77" fmla="*/ 543 h 3065"/>
                  <a:gd name="T78" fmla="*/ 1008 w 2072"/>
                  <a:gd name="T79" fmla="*/ 445 h 3065"/>
                  <a:gd name="T80" fmla="*/ 1247 w 2072"/>
                  <a:gd name="T81" fmla="*/ 338 h 3065"/>
                  <a:gd name="T82" fmla="*/ 1471 w 2072"/>
                  <a:gd name="T83" fmla="*/ 230 h 3065"/>
                  <a:gd name="T84" fmla="*/ 1668 w 2072"/>
                  <a:gd name="T85" fmla="*/ 128 h 3065"/>
                  <a:gd name="T86" fmla="*/ 1827 w 2072"/>
                  <a:gd name="T87" fmla="*/ 41 h 3065"/>
                  <a:gd name="T88" fmla="*/ 1923 w 2072"/>
                  <a:gd name="T89"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2" h="3065">
                    <a:moveTo>
                      <a:pt x="1802" y="363"/>
                    </a:moveTo>
                    <a:lnTo>
                      <a:pt x="1741" y="394"/>
                    </a:lnTo>
                    <a:lnTo>
                      <a:pt x="1674" y="428"/>
                    </a:lnTo>
                    <a:lnTo>
                      <a:pt x="1602" y="466"/>
                    </a:lnTo>
                    <a:lnTo>
                      <a:pt x="1524" y="504"/>
                    </a:lnTo>
                    <a:lnTo>
                      <a:pt x="1443" y="544"/>
                    </a:lnTo>
                    <a:lnTo>
                      <a:pt x="1358" y="585"/>
                    </a:lnTo>
                    <a:lnTo>
                      <a:pt x="1270" y="625"/>
                    </a:lnTo>
                    <a:lnTo>
                      <a:pt x="1179" y="666"/>
                    </a:lnTo>
                    <a:lnTo>
                      <a:pt x="1087" y="705"/>
                    </a:lnTo>
                    <a:lnTo>
                      <a:pt x="993" y="744"/>
                    </a:lnTo>
                    <a:lnTo>
                      <a:pt x="898" y="781"/>
                    </a:lnTo>
                    <a:lnTo>
                      <a:pt x="804" y="817"/>
                    </a:lnTo>
                    <a:lnTo>
                      <a:pt x="711" y="849"/>
                    </a:lnTo>
                    <a:lnTo>
                      <a:pt x="618" y="879"/>
                    </a:lnTo>
                    <a:lnTo>
                      <a:pt x="527" y="905"/>
                    </a:lnTo>
                    <a:lnTo>
                      <a:pt x="438" y="926"/>
                    </a:lnTo>
                    <a:lnTo>
                      <a:pt x="353" y="945"/>
                    </a:lnTo>
                    <a:lnTo>
                      <a:pt x="271" y="957"/>
                    </a:lnTo>
                    <a:lnTo>
                      <a:pt x="271" y="2105"/>
                    </a:lnTo>
                    <a:lnTo>
                      <a:pt x="356" y="2118"/>
                    </a:lnTo>
                    <a:lnTo>
                      <a:pt x="443" y="2135"/>
                    </a:lnTo>
                    <a:lnTo>
                      <a:pt x="532" y="2156"/>
                    </a:lnTo>
                    <a:lnTo>
                      <a:pt x="625" y="2182"/>
                    </a:lnTo>
                    <a:lnTo>
                      <a:pt x="718" y="2212"/>
                    </a:lnTo>
                    <a:lnTo>
                      <a:pt x="813" y="2244"/>
                    </a:lnTo>
                    <a:lnTo>
                      <a:pt x="907" y="2279"/>
                    </a:lnTo>
                    <a:lnTo>
                      <a:pt x="1001" y="2316"/>
                    </a:lnTo>
                    <a:lnTo>
                      <a:pt x="1094" y="2355"/>
                    </a:lnTo>
                    <a:lnTo>
                      <a:pt x="1186" y="2395"/>
                    </a:lnTo>
                    <a:lnTo>
                      <a:pt x="1276" y="2434"/>
                    </a:lnTo>
                    <a:lnTo>
                      <a:pt x="1364" y="2475"/>
                    </a:lnTo>
                    <a:lnTo>
                      <a:pt x="1447" y="2516"/>
                    </a:lnTo>
                    <a:lnTo>
                      <a:pt x="1528" y="2556"/>
                    </a:lnTo>
                    <a:lnTo>
                      <a:pt x="1605" y="2594"/>
                    </a:lnTo>
                    <a:lnTo>
                      <a:pt x="1676" y="2632"/>
                    </a:lnTo>
                    <a:lnTo>
                      <a:pt x="1741" y="2666"/>
                    </a:lnTo>
                    <a:lnTo>
                      <a:pt x="1802" y="2699"/>
                    </a:lnTo>
                    <a:lnTo>
                      <a:pt x="1802" y="363"/>
                    </a:lnTo>
                    <a:close/>
                    <a:moveTo>
                      <a:pt x="1923" y="0"/>
                    </a:moveTo>
                    <a:lnTo>
                      <a:pt x="1951" y="0"/>
                    </a:lnTo>
                    <a:lnTo>
                      <a:pt x="1979" y="5"/>
                    </a:lnTo>
                    <a:lnTo>
                      <a:pt x="2005" y="18"/>
                    </a:lnTo>
                    <a:lnTo>
                      <a:pt x="2027" y="34"/>
                    </a:lnTo>
                    <a:lnTo>
                      <a:pt x="2047" y="55"/>
                    </a:lnTo>
                    <a:lnTo>
                      <a:pt x="2061" y="80"/>
                    </a:lnTo>
                    <a:lnTo>
                      <a:pt x="2069" y="106"/>
                    </a:lnTo>
                    <a:lnTo>
                      <a:pt x="2072" y="134"/>
                    </a:lnTo>
                    <a:lnTo>
                      <a:pt x="2072" y="2930"/>
                    </a:lnTo>
                    <a:lnTo>
                      <a:pt x="2069" y="2958"/>
                    </a:lnTo>
                    <a:lnTo>
                      <a:pt x="2061" y="2984"/>
                    </a:lnTo>
                    <a:lnTo>
                      <a:pt x="2046" y="3009"/>
                    </a:lnTo>
                    <a:lnTo>
                      <a:pt x="2027" y="3030"/>
                    </a:lnTo>
                    <a:lnTo>
                      <a:pt x="2004" y="3046"/>
                    </a:lnTo>
                    <a:lnTo>
                      <a:pt x="1982" y="3056"/>
                    </a:lnTo>
                    <a:lnTo>
                      <a:pt x="1960" y="3062"/>
                    </a:lnTo>
                    <a:lnTo>
                      <a:pt x="1936" y="3065"/>
                    </a:lnTo>
                    <a:lnTo>
                      <a:pt x="1913" y="3062"/>
                    </a:lnTo>
                    <a:lnTo>
                      <a:pt x="1890" y="3056"/>
                    </a:lnTo>
                    <a:lnTo>
                      <a:pt x="1868" y="3045"/>
                    </a:lnTo>
                    <a:lnTo>
                      <a:pt x="1864" y="3043"/>
                    </a:lnTo>
                    <a:lnTo>
                      <a:pt x="1854" y="3038"/>
                    </a:lnTo>
                    <a:lnTo>
                      <a:pt x="1838" y="3028"/>
                    </a:lnTo>
                    <a:lnTo>
                      <a:pt x="1817" y="3016"/>
                    </a:lnTo>
                    <a:lnTo>
                      <a:pt x="1791" y="3002"/>
                    </a:lnTo>
                    <a:lnTo>
                      <a:pt x="1760" y="2984"/>
                    </a:lnTo>
                    <a:lnTo>
                      <a:pt x="1724" y="2964"/>
                    </a:lnTo>
                    <a:lnTo>
                      <a:pt x="1684" y="2942"/>
                    </a:lnTo>
                    <a:lnTo>
                      <a:pt x="1641" y="2918"/>
                    </a:lnTo>
                    <a:lnTo>
                      <a:pt x="1592" y="2894"/>
                    </a:lnTo>
                    <a:lnTo>
                      <a:pt x="1542" y="2866"/>
                    </a:lnTo>
                    <a:lnTo>
                      <a:pt x="1488" y="2839"/>
                    </a:lnTo>
                    <a:lnTo>
                      <a:pt x="1431" y="2809"/>
                    </a:lnTo>
                    <a:lnTo>
                      <a:pt x="1371" y="2779"/>
                    </a:lnTo>
                    <a:lnTo>
                      <a:pt x="1311" y="2750"/>
                    </a:lnTo>
                    <a:lnTo>
                      <a:pt x="1246" y="2719"/>
                    </a:lnTo>
                    <a:lnTo>
                      <a:pt x="1181" y="2689"/>
                    </a:lnTo>
                    <a:lnTo>
                      <a:pt x="1114" y="2658"/>
                    </a:lnTo>
                    <a:lnTo>
                      <a:pt x="1046" y="2628"/>
                    </a:lnTo>
                    <a:lnTo>
                      <a:pt x="978" y="2598"/>
                    </a:lnTo>
                    <a:lnTo>
                      <a:pt x="908" y="2568"/>
                    </a:lnTo>
                    <a:lnTo>
                      <a:pt x="839" y="2541"/>
                    </a:lnTo>
                    <a:lnTo>
                      <a:pt x="769" y="2515"/>
                    </a:lnTo>
                    <a:lnTo>
                      <a:pt x="700" y="2489"/>
                    </a:lnTo>
                    <a:lnTo>
                      <a:pt x="631" y="2467"/>
                    </a:lnTo>
                    <a:lnTo>
                      <a:pt x="563" y="2444"/>
                    </a:lnTo>
                    <a:lnTo>
                      <a:pt x="496" y="2426"/>
                    </a:lnTo>
                    <a:lnTo>
                      <a:pt x="431" y="2408"/>
                    </a:lnTo>
                    <a:lnTo>
                      <a:pt x="368" y="2393"/>
                    </a:lnTo>
                    <a:lnTo>
                      <a:pt x="306" y="2382"/>
                    </a:lnTo>
                    <a:lnTo>
                      <a:pt x="246" y="2374"/>
                    </a:lnTo>
                    <a:lnTo>
                      <a:pt x="189" y="2369"/>
                    </a:lnTo>
                    <a:lnTo>
                      <a:pt x="136" y="2366"/>
                    </a:lnTo>
                    <a:lnTo>
                      <a:pt x="105" y="2364"/>
                    </a:lnTo>
                    <a:lnTo>
                      <a:pt x="76" y="2352"/>
                    </a:lnTo>
                    <a:lnTo>
                      <a:pt x="51" y="2338"/>
                    </a:lnTo>
                    <a:lnTo>
                      <a:pt x="30" y="2316"/>
                    </a:lnTo>
                    <a:lnTo>
                      <a:pt x="14" y="2292"/>
                    </a:lnTo>
                    <a:lnTo>
                      <a:pt x="4" y="2263"/>
                    </a:lnTo>
                    <a:lnTo>
                      <a:pt x="0" y="2232"/>
                    </a:lnTo>
                    <a:lnTo>
                      <a:pt x="0" y="832"/>
                    </a:lnTo>
                    <a:lnTo>
                      <a:pt x="4" y="801"/>
                    </a:lnTo>
                    <a:lnTo>
                      <a:pt x="14" y="772"/>
                    </a:lnTo>
                    <a:lnTo>
                      <a:pt x="30" y="747"/>
                    </a:lnTo>
                    <a:lnTo>
                      <a:pt x="51" y="726"/>
                    </a:lnTo>
                    <a:lnTo>
                      <a:pt x="76" y="710"/>
                    </a:lnTo>
                    <a:lnTo>
                      <a:pt x="105" y="700"/>
                    </a:lnTo>
                    <a:lnTo>
                      <a:pt x="136" y="697"/>
                    </a:lnTo>
                    <a:lnTo>
                      <a:pt x="192" y="694"/>
                    </a:lnTo>
                    <a:lnTo>
                      <a:pt x="253" y="688"/>
                    </a:lnTo>
                    <a:lnTo>
                      <a:pt x="317" y="677"/>
                    </a:lnTo>
                    <a:lnTo>
                      <a:pt x="385" y="662"/>
                    </a:lnTo>
                    <a:lnTo>
                      <a:pt x="457" y="644"/>
                    </a:lnTo>
                    <a:lnTo>
                      <a:pt x="532" y="623"/>
                    </a:lnTo>
                    <a:lnTo>
                      <a:pt x="608" y="599"/>
                    </a:lnTo>
                    <a:lnTo>
                      <a:pt x="686" y="572"/>
                    </a:lnTo>
                    <a:lnTo>
                      <a:pt x="765" y="543"/>
                    </a:lnTo>
                    <a:lnTo>
                      <a:pt x="846" y="512"/>
                    </a:lnTo>
                    <a:lnTo>
                      <a:pt x="927" y="479"/>
                    </a:lnTo>
                    <a:lnTo>
                      <a:pt x="1008" y="445"/>
                    </a:lnTo>
                    <a:lnTo>
                      <a:pt x="1088" y="410"/>
                    </a:lnTo>
                    <a:lnTo>
                      <a:pt x="1168" y="374"/>
                    </a:lnTo>
                    <a:lnTo>
                      <a:pt x="1247" y="338"/>
                    </a:lnTo>
                    <a:lnTo>
                      <a:pt x="1324" y="302"/>
                    </a:lnTo>
                    <a:lnTo>
                      <a:pt x="1399" y="265"/>
                    </a:lnTo>
                    <a:lnTo>
                      <a:pt x="1471" y="230"/>
                    </a:lnTo>
                    <a:lnTo>
                      <a:pt x="1540" y="194"/>
                    </a:lnTo>
                    <a:lnTo>
                      <a:pt x="1606" y="160"/>
                    </a:lnTo>
                    <a:lnTo>
                      <a:pt x="1668" y="128"/>
                    </a:lnTo>
                    <a:lnTo>
                      <a:pt x="1727" y="97"/>
                    </a:lnTo>
                    <a:lnTo>
                      <a:pt x="1779" y="67"/>
                    </a:lnTo>
                    <a:lnTo>
                      <a:pt x="1827" y="41"/>
                    </a:lnTo>
                    <a:lnTo>
                      <a:pt x="1869" y="16"/>
                    </a:lnTo>
                    <a:lnTo>
                      <a:pt x="1895" y="5"/>
                    </a:lnTo>
                    <a:lnTo>
                      <a:pt x="19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7" name="Freeform 7"/>
              <p:cNvSpPr>
                <a:spLocks/>
              </p:cNvSpPr>
              <p:nvPr/>
            </p:nvSpPr>
            <p:spPr bwMode="auto">
              <a:xfrm>
                <a:off x="3259138" y="3883025"/>
                <a:ext cx="2222500" cy="2613025"/>
              </a:xfrm>
              <a:custGeom>
                <a:avLst/>
                <a:gdLst>
                  <a:gd name="T0" fmla="*/ 698 w 1400"/>
                  <a:gd name="T1" fmla="*/ 1368 h 1646"/>
                  <a:gd name="T2" fmla="*/ 766 w 1400"/>
                  <a:gd name="T3" fmla="*/ 1367 h 1646"/>
                  <a:gd name="T4" fmla="*/ 879 w 1400"/>
                  <a:gd name="T5" fmla="*/ 1344 h 1646"/>
                  <a:gd name="T6" fmla="*/ 970 w 1400"/>
                  <a:gd name="T7" fmla="*/ 1316 h 1646"/>
                  <a:gd name="T8" fmla="*/ 1038 w 1400"/>
                  <a:gd name="T9" fmla="*/ 1289 h 1646"/>
                  <a:gd name="T10" fmla="*/ 1082 w 1400"/>
                  <a:gd name="T11" fmla="*/ 1265 h 1646"/>
                  <a:gd name="T12" fmla="*/ 1102 w 1400"/>
                  <a:gd name="T13" fmla="*/ 1253 h 1646"/>
                  <a:gd name="T14" fmla="*/ 1118 w 1400"/>
                  <a:gd name="T15" fmla="*/ 1244 h 1646"/>
                  <a:gd name="T16" fmla="*/ 1129 w 1400"/>
                  <a:gd name="T17" fmla="*/ 1224 h 1646"/>
                  <a:gd name="T18" fmla="*/ 1125 w 1400"/>
                  <a:gd name="T19" fmla="*/ 1192 h 1646"/>
                  <a:gd name="T20" fmla="*/ 1098 w 1400"/>
                  <a:gd name="T21" fmla="*/ 1146 h 1646"/>
                  <a:gd name="T22" fmla="*/ 1058 w 1400"/>
                  <a:gd name="T23" fmla="*/ 1064 h 1646"/>
                  <a:gd name="T24" fmla="*/ 1015 w 1400"/>
                  <a:gd name="T25" fmla="*/ 956 h 1646"/>
                  <a:gd name="T26" fmla="*/ 971 w 1400"/>
                  <a:gd name="T27" fmla="*/ 823 h 1646"/>
                  <a:gd name="T28" fmla="*/ 933 w 1400"/>
                  <a:gd name="T29" fmla="*/ 665 h 1646"/>
                  <a:gd name="T30" fmla="*/ 902 w 1400"/>
                  <a:gd name="T31" fmla="*/ 484 h 1646"/>
                  <a:gd name="T32" fmla="*/ 879 w 1400"/>
                  <a:gd name="T33" fmla="*/ 282 h 1646"/>
                  <a:gd name="T34" fmla="*/ 872 w 1400"/>
                  <a:gd name="T35" fmla="*/ 60 h 1646"/>
                  <a:gd name="T36" fmla="*/ 1144 w 1400"/>
                  <a:gd name="T37" fmla="*/ 164 h 1646"/>
                  <a:gd name="T38" fmla="*/ 1158 w 1400"/>
                  <a:gd name="T39" fmla="*/ 358 h 1646"/>
                  <a:gd name="T40" fmla="*/ 1182 w 1400"/>
                  <a:gd name="T41" fmla="*/ 530 h 1646"/>
                  <a:gd name="T42" fmla="*/ 1214 w 1400"/>
                  <a:gd name="T43" fmla="*/ 680 h 1646"/>
                  <a:gd name="T44" fmla="*/ 1248 w 1400"/>
                  <a:gd name="T45" fmla="*/ 806 h 1646"/>
                  <a:gd name="T46" fmla="*/ 1284 w 1400"/>
                  <a:gd name="T47" fmla="*/ 906 h 1646"/>
                  <a:gd name="T48" fmla="*/ 1317 w 1400"/>
                  <a:gd name="T49" fmla="*/ 981 h 1646"/>
                  <a:gd name="T50" fmla="*/ 1341 w 1400"/>
                  <a:gd name="T51" fmla="*/ 1027 h 1646"/>
                  <a:gd name="T52" fmla="*/ 1382 w 1400"/>
                  <a:gd name="T53" fmla="*/ 1109 h 1646"/>
                  <a:gd name="T54" fmla="*/ 1400 w 1400"/>
                  <a:gd name="T55" fmla="*/ 1197 h 1646"/>
                  <a:gd name="T56" fmla="*/ 1392 w 1400"/>
                  <a:gd name="T57" fmla="*/ 1285 h 1646"/>
                  <a:gd name="T58" fmla="*/ 1361 w 1400"/>
                  <a:gd name="T59" fmla="*/ 1369 h 1646"/>
                  <a:gd name="T60" fmla="*/ 1330 w 1400"/>
                  <a:gd name="T61" fmla="*/ 1416 h 1646"/>
                  <a:gd name="T62" fmla="*/ 1298 w 1400"/>
                  <a:gd name="T63" fmla="*/ 1447 h 1646"/>
                  <a:gd name="T64" fmla="*/ 1237 w 1400"/>
                  <a:gd name="T65" fmla="*/ 1487 h 1646"/>
                  <a:gd name="T66" fmla="*/ 1129 w 1400"/>
                  <a:gd name="T67" fmla="*/ 1543 h 1646"/>
                  <a:gd name="T68" fmla="*/ 1005 w 1400"/>
                  <a:gd name="T69" fmla="*/ 1589 h 1646"/>
                  <a:gd name="T70" fmla="*/ 870 w 1400"/>
                  <a:gd name="T71" fmla="*/ 1624 h 1646"/>
                  <a:gd name="T72" fmla="*/ 725 w 1400"/>
                  <a:gd name="T73" fmla="*/ 1644 h 1646"/>
                  <a:gd name="T74" fmla="*/ 655 w 1400"/>
                  <a:gd name="T75" fmla="*/ 1642 h 1646"/>
                  <a:gd name="T76" fmla="*/ 584 w 1400"/>
                  <a:gd name="T77" fmla="*/ 1620 h 1646"/>
                  <a:gd name="T78" fmla="*/ 522 w 1400"/>
                  <a:gd name="T79" fmla="*/ 1579 h 1646"/>
                  <a:gd name="T80" fmla="*/ 472 w 1400"/>
                  <a:gd name="T81" fmla="*/ 1521 h 1646"/>
                  <a:gd name="T82" fmla="*/ 441 w 1400"/>
                  <a:gd name="T83" fmla="*/ 1449 h 1646"/>
                  <a:gd name="T84" fmla="*/ 257 w 1400"/>
                  <a:gd name="T85" fmla="*/ 0 h 1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0" h="1646">
                    <a:moveTo>
                      <a:pt x="257" y="0"/>
                    </a:moveTo>
                    <a:lnTo>
                      <a:pt x="698" y="1368"/>
                    </a:lnTo>
                    <a:lnTo>
                      <a:pt x="701" y="1374"/>
                    </a:lnTo>
                    <a:lnTo>
                      <a:pt x="766" y="1367"/>
                    </a:lnTo>
                    <a:lnTo>
                      <a:pt x="826" y="1357"/>
                    </a:lnTo>
                    <a:lnTo>
                      <a:pt x="879" y="1344"/>
                    </a:lnTo>
                    <a:lnTo>
                      <a:pt x="928" y="1331"/>
                    </a:lnTo>
                    <a:lnTo>
                      <a:pt x="970" y="1316"/>
                    </a:lnTo>
                    <a:lnTo>
                      <a:pt x="1007" y="1302"/>
                    </a:lnTo>
                    <a:lnTo>
                      <a:pt x="1038" y="1289"/>
                    </a:lnTo>
                    <a:lnTo>
                      <a:pt x="1063" y="1275"/>
                    </a:lnTo>
                    <a:lnTo>
                      <a:pt x="1082" y="1265"/>
                    </a:lnTo>
                    <a:lnTo>
                      <a:pt x="1096" y="1256"/>
                    </a:lnTo>
                    <a:lnTo>
                      <a:pt x="1102" y="1253"/>
                    </a:lnTo>
                    <a:lnTo>
                      <a:pt x="1109" y="1249"/>
                    </a:lnTo>
                    <a:lnTo>
                      <a:pt x="1118" y="1244"/>
                    </a:lnTo>
                    <a:lnTo>
                      <a:pt x="1124" y="1240"/>
                    </a:lnTo>
                    <a:lnTo>
                      <a:pt x="1129" y="1224"/>
                    </a:lnTo>
                    <a:lnTo>
                      <a:pt x="1129" y="1208"/>
                    </a:lnTo>
                    <a:lnTo>
                      <a:pt x="1125" y="1192"/>
                    </a:lnTo>
                    <a:lnTo>
                      <a:pt x="1117" y="1176"/>
                    </a:lnTo>
                    <a:lnTo>
                      <a:pt x="1098" y="1146"/>
                    </a:lnTo>
                    <a:lnTo>
                      <a:pt x="1078" y="1109"/>
                    </a:lnTo>
                    <a:lnTo>
                      <a:pt x="1058" y="1064"/>
                    </a:lnTo>
                    <a:lnTo>
                      <a:pt x="1036" y="1013"/>
                    </a:lnTo>
                    <a:lnTo>
                      <a:pt x="1015" y="956"/>
                    </a:lnTo>
                    <a:lnTo>
                      <a:pt x="992" y="893"/>
                    </a:lnTo>
                    <a:lnTo>
                      <a:pt x="971" y="823"/>
                    </a:lnTo>
                    <a:lnTo>
                      <a:pt x="951" y="746"/>
                    </a:lnTo>
                    <a:lnTo>
                      <a:pt x="933" y="665"/>
                    </a:lnTo>
                    <a:lnTo>
                      <a:pt x="915" y="577"/>
                    </a:lnTo>
                    <a:lnTo>
                      <a:pt x="902" y="484"/>
                    </a:lnTo>
                    <a:lnTo>
                      <a:pt x="889" y="386"/>
                    </a:lnTo>
                    <a:lnTo>
                      <a:pt x="879" y="282"/>
                    </a:lnTo>
                    <a:lnTo>
                      <a:pt x="873" y="174"/>
                    </a:lnTo>
                    <a:lnTo>
                      <a:pt x="872" y="60"/>
                    </a:lnTo>
                    <a:lnTo>
                      <a:pt x="1141" y="60"/>
                    </a:lnTo>
                    <a:lnTo>
                      <a:pt x="1144" y="164"/>
                    </a:lnTo>
                    <a:lnTo>
                      <a:pt x="1149" y="263"/>
                    </a:lnTo>
                    <a:lnTo>
                      <a:pt x="1158" y="358"/>
                    </a:lnTo>
                    <a:lnTo>
                      <a:pt x="1169" y="447"/>
                    </a:lnTo>
                    <a:lnTo>
                      <a:pt x="1182" y="530"/>
                    </a:lnTo>
                    <a:lnTo>
                      <a:pt x="1197" y="608"/>
                    </a:lnTo>
                    <a:lnTo>
                      <a:pt x="1214" y="680"/>
                    </a:lnTo>
                    <a:lnTo>
                      <a:pt x="1231" y="746"/>
                    </a:lnTo>
                    <a:lnTo>
                      <a:pt x="1248" y="806"/>
                    </a:lnTo>
                    <a:lnTo>
                      <a:pt x="1267" y="859"/>
                    </a:lnTo>
                    <a:lnTo>
                      <a:pt x="1284" y="906"/>
                    </a:lnTo>
                    <a:lnTo>
                      <a:pt x="1300" y="946"/>
                    </a:lnTo>
                    <a:lnTo>
                      <a:pt x="1317" y="981"/>
                    </a:lnTo>
                    <a:lnTo>
                      <a:pt x="1330" y="1007"/>
                    </a:lnTo>
                    <a:lnTo>
                      <a:pt x="1341" y="1027"/>
                    </a:lnTo>
                    <a:lnTo>
                      <a:pt x="1365" y="1066"/>
                    </a:lnTo>
                    <a:lnTo>
                      <a:pt x="1382" y="1109"/>
                    </a:lnTo>
                    <a:lnTo>
                      <a:pt x="1395" y="1152"/>
                    </a:lnTo>
                    <a:lnTo>
                      <a:pt x="1400" y="1197"/>
                    </a:lnTo>
                    <a:lnTo>
                      <a:pt x="1400" y="1240"/>
                    </a:lnTo>
                    <a:lnTo>
                      <a:pt x="1392" y="1285"/>
                    </a:lnTo>
                    <a:lnTo>
                      <a:pt x="1380" y="1328"/>
                    </a:lnTo>
                    <a:lnTo>
                      <a:pt x="1361" y="1369"/>
                    </a:lnTo>
                    <a:lnTo>
                      <a:pt x="1336" y="1409"/>
                    </a:lnTo>
                    <a:lnTo>
                      <a:pt x="1330" y="1416"/>
                    </a:lnTo>
                    <a:lnTo>
                      <a:pt x="1323" y="1424"/>
                    </a:lnTo>
                    <a:lnTo>
                      <a:pt x="1298" y="1447"/>
                    </a:lnTo>
                    <a:lnTo>
                      <a:pt x="1269" y="1469"/>
                    </a:lnTo>
                    <a:lnTo>
                      <a:pt x="1237" y="1487"/>
                    </a:lnTo>
                    <a:lnTo>
                      <a:pt x="1185" y="1517"/>
                    </a:lnTo>
                    <a:lnTo>
                      <a:pt x="1129" y="1543"/>
                    </a:lnTo>
                    <a:lnTo>
                      <a:pt x="1069" y="1568"/>
                    </a:lnTo>
                    <a:lnTo>
                      <a:pt x="1005" y="1589"/>
                    </a:lnTo>
                    <a:lnTo>
                      <a:pt x="939" y="1608"/>
                    </a:lnTo>
                    <a:lnTo>
                      <a:pt x="870" y="1624"/>
                    </a:lnTo>
                    <a:lnTo>
                      <a:pt x="798" y="1635"/>
                    </a:lnTo>
                    <a:lnTo>
                      <a:pt x="725" y="1644"/>
                    </a:lnTo>
                    <a:lnTo>
                      <a:pt x="692" y="1646"/>
                    </a:lnTo>
                    <a:lnTo>
                      <a:pt x="655" y="1642"/>
                    </a:lnTo>
                    <a:lnTo>
                      <a:pt x="617" y="1634"/>
                    </a:lnTo>
                    <a:lnTo>
                      <a:pt x="584" y="1620"/>
                    </a:lnTo>
                    <a:lnTo>
                      <a:pt x="550" y="1603"/>
                    </a:lnTo>
                    <a:lnTo>
                      <a:pt x="522" y="1579"/>
                    </a:lnTo>
                    <a:lnTo>
                      <a:pt x="495" y="1552"/>
                    </a:lnTo>
                    <a:lnTo>
                      <a:pt x="472" y="1521"/>
                    </a:lnTo>
                    <a:lnTo>
                      <a:pt x="455" y="1486"/>
                    </a:lnTo>
                    <a:lnTo>
                      <a:pt x="441" y="1449"/>
                    </a:lnTo>
                    <a:lnTo>
                      <a:pt x="0" y="83"/>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8" name="Freeform 8"/>
              <p:cNvSpPr>
                <a:spLocks/>
              </p:cNvSpPr>
              <p:nvPr/>
            </p:nvSpPr>
            <p:spPr bwMode="auto">
              <a:xfrm>
                <a:off x="2841625" y="1470025"/>
                <a:ext cx="2401888" cy="2649538"/>
              </a:xfrm>
              <a:custGeom>
                <a:avLst/>
                <a:gdLst>
                  <a:gd name="T0" fmla="*/ 271 w 1513"/>
                  <a:gd name="T1" fmla="*/ 0 h 1669"/>
                  <a:gd name="T2" fmla="*/ 1513 w 1513"/>
                  <a:gd name="T3" fmla="*/ 0 h 1669"/>
                  <a:gd name="T4" fmla="*/ 1513 w 1513"/>
                  <a:gd name="T5" fmla="*/ 270 h 1669"/>
                  <a:gd name="T6" fmla="*/ 271 w 1513"/>
                  <a:gd name="T7" fmla="*/ 270 h 1669"/>
                  <a:gd name="T8" fmla="*/ 271 w 1513"/>
                  <a:gd name="T9" fmla="*/ 1400 h 1669"/>
                  <a:gd name="T10" fmla="*/ 1513 w 1513"/>
                  <a:gd name="T11" fmla="*/ 1400 h 1669"/>
                  <a:gd name="T12" fmla="*/ 1513 w 1513"/>
                  <a:gd name="T13" fmla="*/ 1669 h 1669"/>
                  <a:gd name="T14" fmla="*/ 271 w 1513"/>
                  <a:gd name="T15" fmla="*/ 1669 h 1669"/>
                  <a:gd name="T16" fmla="*/ 226 w 1513"/>
                  <a:gd name="T17" fmla="*/ 1667 h 1669"/>
                  <a:gd name="T18" fmla="*/ 184 w 1513"/>
                  <a:gd name="T19" fmla="*/ 1657 h 1669"/>
                  <a:gd name="T20" fmla="*/ 145 w 1513"/>
                  <a:gd name="T21" fmla="*/ 1641 h 1669"/>
                  <a:gd name="T22" fmla="*/ 109 w 1513"/>
                  <a:gd name="T23" fmla="*/ 1618 h 1669"/>
                  <a:gd name="T24" fmla="*/ 78 w 1513"/>
                  <a:gd name="T25" fmla="*/ 1591 h 1669"/>
                  <a:gd name="T26" fmla="*/ 51 w 1513"/>
                  <a:gd name="T27" fmla="*/ 1560 h 1669"/>
                  <a:gd name="T28" fmla="*/ 30 w 1513"/>
                  <a:gd name="T29" fmla="*/ 1525 h 1669"/>
                  <a:gd name="T30" fmla="*/ 14 w 1513"/>
                  <a:gd name="T31" fmla="*/ 1485 h 1669"/>
                  <a:gd name="T32" fmla="*/ 4 w 1513"/>
                  <a:gd name="T33" fmla="*/ 1444 h 1669"/>
                  <a:gd name="T34" fmla="*/ 0 w 1513"/>
                  <a:gd name="T35" fmla="*/ 1400 h 1669"/>
                  <a:gd name="T36" fmla="*/ 0 w 1513"/>
                  <a:gd name="T37" fmla="*/ 270 h 1669"/>
                  <a:gd name="T38" fmla="*/ 4 w 1513"/>
                  <a:gd name="T39" fmla="*/ 225 h 1669"/>
                  <a:gd name="T40" fmla="*/ 14 w 1513"/>
                  <a:gd name="T41" fmla="*/ 183 h 1669"/>
                  <a:gd name="T42" fmla="*/ 30 w 1513"/>
                  <a:gd name="T43" fmla="*/ 145 h 1669"/>
                  <a:gd name="T44" fmla="*/ 51 w 1513"/>
                  <a:gd name="T45" fmla="*/ 109 h 1669"/>
                  <a:gd name="T46" fmla="*/ 78 w 1513"/>
                  <a:gd name="T47" fmla="*/ 78 h 1669"/>
                  <a:gd name="T48" fmla="*/ 109 w 1513"/>
                  <a:gd name="T49" fmla="*/ 52 h 1669"/>
                  <a:gd name="T50" fmla="*/ 145 w 1513"/>
                  <a:gd name="T51" fmla="*/ 29 h 1669"/>
                  <a:gd name="T52" fmla="*/ 184 w 1513"/>
                  <a:gd name="T53" fmla="*/ 13 h 1669"/>
                  <a:gd name="T54" fmla="*/ 226 w 1513"/>
                  <a:gd name="T55" fmla="*/ 3 h 1669"/>
                  <a:gd name="T56" fmla="*/ 271 w 1513"/>
                  <a:gd name="T57" fmla="*/ 0 h 1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13" h="1669">
                    <a:moveTo>
                      <a:pt x="271" y="0"/>
                    </a:moveTo>
                    <a:lnTo>
                      <a:pt x="1513" y="0"/>
                    </a:lnTo>
                    <a:lnTo>
                      <a:pt x="1513" y="270"/>
                    </a:lnTo>
                    <a:lnTo>
                      <a:pt x="271" y="270"/>
                    </a:lnTo>
                    <a:lnTo>
                      <a:pt x="271" y="1400"/>
                    </a:lnTo>
                    <a:lnTo>
                      <a:pt x="1513" y="1400"/>
                    </a:lnTo>
                    <a:lnTo>
                      <a:pt x="1513" y="1669"/>
                    </a:lnTo>
                    <a:lnTo>
                      <a:pt x="271" y="1669"/>
                    </a:lnTo>
                    <a:lnTo>
                      <a:pt x="226" y="1667"/>
                    </a:lnTo>
                    <a:lnTo>
                      <a:pt x="184" y="1657"/>
                    </a:lnTo>
                    <a:lnTo>
                      <a:pt x="145" y="1641"/>
                    </a:lnTo>
                    <a:lnTo>
                      <a:pt x="109" y="1618"/>
                    </a:lnTo>
                    <a:lnTo>
                      <a:pt x="78" y="1591"/>
                    </a:lnTo>
                    <a:lnTo>
                      <a:pt x="51" y="1560"/>
                    </a:lnTo>
                    <a:lnTo>
                      <a:pt x="30" y="1525"/>
                    </a:lnTo>
                    <a:lnTo>
                      <a:pt x="14" y="1485"/>
                    </a:lnTo>
                    <a:lnTo>
                      <a:pt x="4" y="1444"/>
                    </a:lnTo>
                    <a:lnTo>
                      <a:pt x="0" y="1400"/>
                    </a:lnTo>
                    <a:lnTo>
                      <a:pt x="0" y="270"/>
                    </a:lnTo>
                    <a:lnTo>
                      <a:pt x="4" y="225"/>
                    </a:lnTo>
                    <a:lnTo>
                      <a:pt x="14" y="183"/>
                    </a:lnTo>
                    <a:lnTo>
                      <a:pt x="30" y="145"/>
                    </a:lnTo>
                    <a:lnTo>
                      <a:pt x="51" y="109"/>
                    </a:lnTo>
                    <a:lnTo>
                      <a:pt x="78" y="78"/>
                    </a:lnTo>
                    <a:lnTo>
                      <a:pt x="109" y="52"/>
                    </a:lnTo>
                    <a:lnTo>
                      <a:pt x="145" y="29"/>
                    </a:lnTo>
                    <a:lnTo>
                      <a:pt x="184" y="13"/>
                    </a:lnTo>
                    <a:lnTo>
                      <a:pt x="226" y="3"/>
                    </a:lnTo>
                    <a:lnTo>
                      <a:pt x="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09" name="Freeform 9"/>
              <p:cNvSpPr>
                <a:spLocks/>
              </p:cNvSpPr>
              <p:nvPr/>
            </p:nvSpPr>
            <p:spPr bwMode="auto">
              <a:xfrm>
                <a:off x="8094663" y="1741488"/>
                <a:ext cx="1252538" cy="1814513"/>
              </a:xfrm>
              <a:custGeom>
                <a:avLst/>
                <a:gdLst>
                  <a:gd name="T0" fmla="*/ 0 w 789"/>
                  <a:gd name="T1" fmla="*/ 0 h 1143"/>
                  <a:gd name="T2" fmla="*/ 217 w 789"/>
                  <a:gd name="T3" fmla="*/ 0 h 1143"/>
                  <a:gd name="T4" fmla="*/ 284 w 789"/>
                  <a:gd name="T5" fmla="*/ 4 h 1143"/>
                  <a:gd name="T6" fmla="*/ 348 w 789"/>
                  <a:gd name="T7" fmla="*/ 15 h 1143"/>
                  <a:gd name="T8" fmla="*/ 410 w 789"/>
                  <a:gd name="T9" fmla="*/ 33 h 1143"/>
                  <a:gd name="T10" fmla="*/ 469 w 789"/>
                  <a:gd name="T11" fmla="*/ 58 h 1143"/>
                  <a:gd name="T12" fmla="*/ 523 w 789"/>
                  <a:gd name="T13" fmla="*/ 89 h 1143"/>
                  <a:gd name="T14" fmla="*/ 574 w 789"/>
                  <a:gd name="T15" fmla="*/ 125 h 1143"/>
                  <a:gd name="T16" fmla="*/ 621 w 789"/>
                  <a:gd name="T17" fmla="*/ 167 h 1143"/>
                  <a:gd name="T18" fmla="*/ 664 w 789"/>
                  <a:gd name="T19" fmla="*/ 215 h 1143"/>
                  <a:gd name="T20" fmla="*/ 700 w 789"/>
                  <a:gd name="T21" fmla="*/ 265 h 1143"/>
                  <a:gd name="T22" fmla="*/ 731 w 789"/>
                  <a:gd name="T23" fmla="*/ 320 h 1143"/>
                  <a:gd name="T24" fmla="*/ 755 w 789"/>
                  <a:gd name="T25" fmla="*/ 378 h 1143"/>
                  <a:gd name="T26" fmla="*/ 774 w 789"/>
                  <a:gd name="T27" fmla="*/ 441 h 1143"/>
                  <a:gd name="T28" fmla="*/ 785 w 789"/>
                  <a:gd name="T29" fmla="*/ 505 h 1143"/>
                  <a:gd name="T30" fmla="*/ 789 w 789"/>
                  <a:gd name="T31" fmla="*/ 571 h 1143"/>
                  <a:gd name="T32" fmla="*/ 785 w 789"/>
                  <a:gd name="T33" fmla="*/ 638 h 1143"/>
                  <a:gd name="T34" fmla="*/ 774 w 789"/>
                  <a:gd name="T35" fmla="*/ 702 h 1143"/>
                  <a:gd name="T36" fmla="*/ 755 w 789"/>
                  <a:gd name="T37" fmla="*/ 764 h 1143"/>
                  <a:gd name="T38" fmla="*/ 731 w 789"/>
                  <a:gd name="T39" fmla="*/ 823 h 1143"/>
                  <a:gd name="T40" fmla="*/ 700 w 789"/>
                  <a:gd name="T41" fmla="*/ 877 h 1143"/>
                  <a:gd name="T42" fmla="*/ 664 w 789"/>
                  <a:gd name="T43" fmla="*/ 928 h 1143"/>
                  <a:gd name="T44" fmla="*/ 621 w 789"/>
                  <a:gd name="T45" fmla="*/ 975 h 1143"/>
                  <a:gd name="T46" fmla="*/ 574 w 789"/>
                  <a:gd name="T47" fmla="*/ 1018 h 1143"/>
                  <a:gd name="T48" fmla="*/ 523 w 789"/>
                  <a:gd name="T49" fmla="*/ 1054 h 1143"/>
                  <a:gd name="T50" fmla="*/ 469 w 789"/>
                  <a:gd name="T51" fmla="*/ 1085 h 1143"/>
                  <a:gd name="T52" fmla="*/ 410 w 789"/>
                  <a:gd name="T53" fmla="*/ 1110 h 1143"/>
                  <a:gd name="T54" fmla="*/ 348 w 789"/>
                  <a:gd name="T55" fmla="*/ 1128 h 1143"/>
                  <a:gd name="T56" fmla="*/ 284 w 789"/>
                  <a:gd name="T57" fmla="*/ 1139 h 1143"/>
                  <a:gd name="T58" fmla="*/ 217 w 789"/>
                  <a:gd name="T59" fmla="*/ 1143 h 1143"/>
                  <a:gd name="T60" fmla="*/ 0 w 789"/>
                  <a:gd name="T61" fmla="*/ 1143 h 1143"/>
                  <a:gd name="T62" fmla="*/ 0 w 789"/>
                  <a:gd name="T63" fmla="*/ 872 h 1143"/>
                  <a:gd name="T64" fmla="*/ 217 w 789"/>
                  <a:gd name="T65" fmla="*/ 872 h 1143"/>
                  <a:gd name="T66" fmla="*/ 261 w 789"/>
                  <a:gd name="T67" fmla="*/ 870 h 1143"/>
                  <a:gd name="T68" fmla="*/ 305 w 789"/>
                  <a:gd name="T69" fmla="*/ 860 h 1143"/>
                  <a:gd name="T70" fmla="*/ 344 w 789"/>
                  <a:gd name="T71" fmla="*/ 845 h 1143"/>
                  <a:gd name="T72" fmla="*/ 382 w 789"/>
                  <a:gd name="T73" fmla="*/ 824 h 1143"/>
                  <a:gd name="T74" fmla="*/ 415 w 789"/>
                  <a:gd name="T75" fmla="*/ 799 h 1143"/>
                  <a:gd name="T76" fmla="*/ 445 w 789"/>
                  <a:gd name="T77" fmla="*/ 769 h 1143"/>
                  <a:gd name="T78" fmla="*/ 470 w 789"/>
                  <a:gd name="T79" fmla="*/ 736 h 1143"/>
                  <a:gd name="T80" fmla="*/ 491 w 789"/>
                  <a:gd name="T81" fmla="*/ 699 h 1143"/>
                  <a:gd name="T82" fmla="*/ 506 w 789"/>
                  <a:gd name="T83" fmla="*/ 659 h 1143"/>
                  <a:gd name="T84" fmla="*/ 516 w 789"/>
                  <a:gd name="T85" fmla="*/ 616 h 1143"/>
                  <a:gd name="T86" fmla="*/ 518 w 789"/>
                  <a:gd name="T87" fmla="*/ 571 h 1143"/>
                  <a:gd name="T88" fmla="*/ 516 w 789"/>
                  <a:gd name="T89" fmla="*/ 527 h 1143"/>
                  <a:gd name="T90" fmla="*/ 506 w 789"/>
                  <a:gd name="T91" fmla="*/ 484 h 1143"/>
                  <a:gd name="T92" fmla="*/ 491 w 789"/>
                  <a:gd name="T93" fmla="*/ 444 h 1143"/>
                  <a:gd name="T94" fmla="*/ 470 w 789"/>
                  <a:gd name="T95" fmla="*/ 407 h 1143"/>
                  <a:gd name="T96" fmla="*/ 445 w 789"/>
                  <a:gd name="T97" fmla="*/ 373 h 1143"/>
                  <a:gd name="T98" fmla="*/ 415 w 789"/>
                  <a:gd name="T99" fmla="*/ 344 h 1143"/>
                  <a:gd name="T100" fmla="*/ 382 w 789"/>
                  <a:gd name="T101" fmla="*/ 319 h 1143"/>
                  <a:gd name="T102" fmla="*/ 344 w 789"/>
                  <a:gd name="T103" fmla="*/ 298 h 1143"/>
                  <a:gd name="T104" fmla="*/ 305 w 789"/>
                  <a:gd name="T105" fmla="*/ 283 h 1143"/>
                  <a:gd name="T106" fmla="*/ 261 w 789"/>
                  <a:gd name="T107" fmla="*/ 273 h 1143"/>
                  <a:gd name="T108" fmla="*/ 217 w 789"/>
                  <a:gd name="T109" fmla="*/ 269 h 1143"/>
                  <a:gd name="T110" fmla="*/ 0 w 789"/>
                  <a:gd name="T111" fmla="*/ 269 h 1143"/>
                  <a:gd name="T112" fmla="*/ 0 w 789"/>
                  <a:gd name="T113" fmla="*/ 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9" h="1143">
                    <a:moveTo>
                      <a:pt x="0" y="0"/>
                    </a:moveTo>
                    <a:lnTo>
                      <a:pt x="217" y="0"/>
                    </a:lnTo>
                    <a:lnTo>
                      <a:pt x="284" y="4"/>
                    </a:lnTo>
                    <a:lnTo>
                      <a:pt x="348" y="15"/>
                    </a:lnTo>
                    <a:lnTo>
                      <a:pt x="410" y="33"/>
                    </a:lnTo>
                    <a:lnTo>
                      <a:pt x="469" y="58"/>
                    </a:lnTo>
                    <a:lnTo>
                      <a:pt x="523" y="89"/>
                    </a:lnTo>
                    <a:lnTo>
                      <a:pt x="574" y="125"/>
                    </a:lnTo>
                    <a:lnTo>
                      <a:pt x="621" y="167"/>
                    </a:lnTo>
                    <a:lnTo>
                      <a:pt x="664" y="215"/>
                    </a:lnTo>
                    <a:lnTo>
                      <a:pt x="700" y="265"/>
                    </a:lnTo>
                    <a:lnTo>
                      <a:pt x="731" y="320"/>
                    </a:lnTo>
                    <a:lnTo>
                      <a:pt x="755" y="378"/>
                    </a:lnTo>
                    <a:lnTo>
                      <a:pt x="774" y="441"/>
                    </a:lnTo>
                    <a:lnTo>
                      <a:pt x="785" y="505"/>
                    </a:lnTo>
                    <a:lnTo>
                      <a:pt x="789" y="571"/>
                    </a:lnTo>
                    <a:lnTo>
                      <a:pt x="785" y="638"/>
                    </a:lnTo>
                    <a:lnTo>
                      <a:pt x="774" y="702"/>
                    </a:lnTo>
                    <a:lnTo>
                      <a:pt x="755" y="764"/>
                    </a:lnTo>
                    <a:lnTo>
                      <a:pt x="731" y="823"/>
                    </a:lnTo>
                    <a:lnTo>
                      <a:pt x="700" y="877"/>
                    </a:lnTo>
                    <a:lnTo>
                      <a:pt x="664" y="928"/>
                    </a:lnTo>
                    <a:lnTo>
                      <a:pt x="621" y="975"/>
                    </a:lnTo>
                    <a:lnTo>
                      <a:pt x="574" y="1018"/>
                    </a:lnTo>
                    <a:lnTo>
                      <a:pt x="523" y="1054"/>
                    </a:lnTo>
                    <a:lnTo>
                      <a:pt x="469" y="1085"/>
                    </a:lnTo>
                    <a:lnTo>
                      <a:pt x="410" y="1110"/>
                    </a:lnTo>
                    <a:lnTo>
                      <a:pt x="348" y="1128"/>
                    </a:lnTo>
                    <a:lnTo>
                      <a:pt x="284" y="1139"/>
                    </a:lnTo>
                    <a:lnTo>
                      <a:pt x="217" y="1143"/>
                    </a:lnTo>
                    <a:lnTo>
                      <a:pt x="0" y="1143"/>
                    </a:lnTo>
                    <a:lnTo>
                      <a:pt x="0" y="872"/>
                    </a:lnTo>
                    <a:lnTo>
                      <a:pt x="217" y="872"/>
                    </a:lnTo>
                    <a:lnTo>
                      <a:pt x="261" y="870"/>
                    </a:lnTo>
                    <a:lnTo>
                      <a:pt x="305" y="860"/>
                    </a:lnTo>
                    <a:lnTo>
                      <a:pt x="344" y="845"/>
                    </a:lnTo>
                    <a:lnTo>
                      <a:pt x="382" y="824"/>
                    </a:lnTo>
                    <a:lnTo>
                      <a:pt x="415" y="799"/>
                    </a:lnTo>
                    <a:lnTo>
                      <a:pt x="445" y="769"/>
                    </a:lnTo>
                    <a:lnTo>
                      <a:pt x="470" y="736"/>
                    </a:lnTo>
                    <a:lnTo>
                      <a:pt x="491" y="699"/>
                    </a:lnTo>
                    <a:lnTo>
                      <a:pt x="506" y="659"/>
                    </a:lnTo>
                    <a:lnTo>
                      <a:pt x="516" y="616"/>
                    </a:lnTo>
                    <a:lnTo>
                      <a:pt x="518" y="571"/>
                    </a:lnTo>
                    <a:lnTo>
                      <a:pt x="516" y="527"/>
                    </a:lnTo>
                    <a:lnTo>
                      <a:pt x="506" y="484"/>
                    </a:lnTo>
                    <a:lnTo>
                      <a:pt x="491" y="444"/>
                    </a:lnTo>
                    <a:lnTo>
                      <a:pt x="470" y="407"/>
                    </a:lnTo>
                    <a:lnTo>
                      <a:pt x="445" y="373"/>
                    </a:lnTo>
                    <a:lnTo>
                      <a:pt x="415" y="344"/>
                    </a:lnTo>
                    <a:lnTo>
                      <a:pt x="382" y="319"/>
                    </a:lnTo>
                    <a:lnTo>
                      <a:pt x="344" y="298"/>
                    </a:lnTo>
                    <a:lnTo>
                      <a:pt x="305" y="283"/>
                    </a:lnTo>
                    <a:lnTo>
                      <a:pt x="261" y="273"/>
                    </a:lnTo>
                    <a:lnTo>
                      <a:pt x="217" y="269"/>
                    </a:lnTo>
                    <a:lnTo>
                      <a:pt x="0" y="26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5" name="Group 84"/>
            <p:cNvGrpSpPr/>
            <p:nvPr/>
          </p:nvGrpSpPr>
          <p:grpSpPr>
            <a:xfrm rot="1125651">
              <a:off x="10321735" y="2938485"/>
              <a:ext cx="790040" cy="789484"/>
              <a:chOff x="5662613" y="4511675"/>
              <a:chExt cx="4556125" cy="4552951"/>
            </a:xfrm>
            <a:grpFill/>
          </p:grpSpPr>
          <p:sp>
            <p:nvSpPr>
              <p:cNvPr id="86" name="Freeform 77"/>
              <p:cNvSpPr>
                <a:spLocks/>
              </p:cNvSpPr>
              <p:nvPr/>
            </p:nvSpPr>
            <p:spPr bwMode="auto">
              <a:xfrm>
                <a:off x="5662613" y="6030913"/>
                <a:ext cx="3036888" cy="3033713"/>
              </a:xfrm>
              <a:custGeom>
                <a:avLst/>
                <a:gdLst>
                  <a:gd name="T0" fmla="*/ 0 w 3826"/>
                  <a:gd name="T1" fmla="*/ 0 h 3822"/>
                  <a:gd name="T2" fmla="*/ 203 w 3826"/>
                  <a:gd name="T3" fmla="*/ 5 h 3822"/>
                  <a:gd name="T4" fmla="*/ 402 w 3826"/>
                  <a:gd name="T5" fmla="*/ 21 h 3822"/>
                  <a:gd name="T6" fmla="*/ 599 w 3826"/>
                  <a:gd name="T7" fmla="*/ 47 h 3822"/>
                  <a:gd name="T8" fmla="*/ 793 w 3826"/>
                  <a:gd name="T9" fmla="*/ 82 h 3822"/>
                  <a:gd name="T10" fmla="*/ 984 w 3826"/>
                  <a:gd name="T11" fmla="*/ 127 h 3822"/>
                  <a:gd name="T12" fmla="*/ 1171 w 3826"/>
                  <a:gd name="T13" fmla="*/ 183 h 3822"/>
                  <a:gd name="T14" fmla="*/ 1352 w 3826"/>
                  <a:gd name="T15" fmla="*/ 246 h 3822"/>
                  <a:gd name="T16" fmla="*/ 1532 w 3826"/>
                  <a:gd name="T17" fmla="*/ 319 h 3822"/>
                  <a:gd name="T18" fmla="*/ 1705 w 3826"/>
                  <a:gd name="T19" fmla="*/ 401 h 3822"/>
                  <a:gd name="T20" fmla="*/ 1875 w 3826"/>
                  <a:gd name="T21" fmla="*/ 490 h 3822"/>
                  <a:gd name="T22" fmla="*/ 2037 w 3826"/>
                  <a:gd name="T23" fmla="*/ 588 h 3822"/>
                  <a:gd name="T24" fmla="*/ 2196 w 3826"/>
                  <a:gd name="T25" fmla="*/ 693 h 3822"/>
                  <a:gd name="T26" fmla="*/ 2348 w 3826"/>
                  <a:gd name="T27" fmla="*/ 806 h 3822"/>
                  <a:gd name="T28" fmla="*/ 2495 w 3826"/>
                  <a:gd name="T29" fmla="*/ 927 h 3822"/>
                  <a:gd name="T30" fmla="*/ 2636 w 3826"/>
                  <a:gd name="T31" fmla="*/ 1054 h 3822"/>
                  <a:gd name="T32" fmla="*/ 2769 w 3826"/>
                  <a:gd name="T33" fmla="*/ 1188 h 3822"/>
                  <a:gd name="T34" fmla="*/ 2897 w 3826"/>
                  <a:gd name="T35" fmla="*/ 1328 h 3822"/>
                  <a:gd name="T36" fmla="*/ 3017 w 3826"/>
                  <a:gd name="T37" fmla="*/ 1475 h 3822"/>
                  <a:gd name="T38" fmla="*/ 3131 w 3826"/>
                  <a:gd name="T39" fmla="*/ 1628 h 3822"/>
                  <a:gd name="T40" fmla="*/ 3236 w 3826"/>
                  <a:gd name="T41" fmla="*/ 1785 h 3822"/>
                  <a:gd name="T42" fmla="*/ 3333 w 3826"/>
                  <a:gd name="T43" fmla="*/ 1949 h 3822"/>
                  <a:gd name="T44" fmla="*/ 3424 w 3826"/>
                  <a:gd name="T45" fmla="*/ 2119 h 3822"/>
                  <a:gd name="T46" fmla="*/ 3505 w 3826"/>
                  <a:gd name="T47" fmla="*/ 2292 h 3822"/>
                  <a:gd name="T48" fmla="*/ 3578 w 3826"/>
                  <a:gd name="T49" fmla="*/ 2470 h 3822"/>
                  <a:gd name="T50" fmla="*/ 3643 w 3826"/>
                  <a:gd name="T51" fmla="*/ 2651 h 3822"/>
                  <a:gd name="T52" fmla="*/ 3697 w 3826"/>
                  <a:gd name="T53" fmla="*/ 2838 h 3822"/>
                  <a:gd name="T54" fmla="*/ 3742 w 3826"/>
                  <a:gd name="T55" fmla="*/ 3028 h 3822"/>
                  <a:gd name="T56" fmla="*/ 3779 w 3826"/>
                  <a:gd name="T57" fmla="*/ 3222 h 3822"/>
                  <a:gd name="T58" fmla="*/ 3805 w 3826"/>
                  <a:gd name="T59" fmla="*/ 3419 h 3822"/>
                  <a:gd name="T60" fmla="*/ 3821 w 3826"/>
                  <a:gd name="T61" fmla="*/ 3620 h 3822"/>
                  <a:gd name="T62" fmla="*/ 3826 w 3826"/>
                  <a:gd name="T63" fmla="*/ 3822 h 3822"/>
                  <a:gd name="T64" fmla="*/ 2732 w 3826"/>
                  <a:gd name="T65" fmla="*/ 3822 h 3822"/>
                  <a:gd name="T66" fmla="*/ 2727 w 3826"/>
                  <a:gd name="T67" fmla="*/ 3649 h 3822"/>
                  <a:gd name="T68" fmla="*/ 2712 w 3826"/>
                  <a:gd name="T69" fmla="*/ 3480 h 3822"/>
                  <a:gd name="T70" fmla="*/ 2685 w 3826"/>
                  <a:gd name="T71" fmla="*/ 3313 h 3822"/>
                  <a:gd name="T72" fmla="*/ 2649 w 3826"/>
                  <a:gd name="T73" fmla="*/ 3150 h 3822"/>
                  <a:gd name="T74" fmla="*/ 2603 w 3826"/>
                  <a:gd name="T75" fmla="*/ 2991 h 3822"/>
                  <a:gd name="T76" fmla="*/ 2549 w 3826"/>
                  <a:gd name="T77" fmla="*/ 2836 h 3822"/>
                  <a:gd name="T78" fmla="*/ 2484 w 3826"/>
                  <a:gd name="T79" fmla="*/ 2686 h 3822"/>
                  <a:gd name="T80" fmla="*/ 2413 w 3826"/>
                  <a:gd name="T81" fmla="*/ 2539 h 3822"/>
                  <a:gd name="T82" fmla="*/ 2331 w 3826"/>
                  <a:gd name="T83" fmla="*/ 2398 h 3822"/>
                  <a:gd name="T84" fmla="*/ 2242 w 3826"/>
                  <a:gd name="T85" fmla="*/ 2264 h 3822"/>
                  <a:gd name="T86" fmla="*/ 2145 w 3826"/>
                  <a:gd name="T87" fmla="*/ 2133 h 3822"/>
                  <a:gd name="T88" fmla="*/ 2042 w 3826"/>
                  <a:gd name="T89" fmla="*/ 2009 h 3822"/>
                  <a:gd name="T90" fmla="*/ 1931 w 3826"/>
                  <a:gd name="T91" fmla="*/ 1892 h 3822"/>
                  <a:gd name="T92" fmla="*/ 1814 w 3826"/>
                  <a:gd name="T93" fmla="*/ 1782 h 3822"/>
                  <a:gd name="T94" fmla="*/ 1689 w 3826"/>
                  <a:gd name="T95" fmla="*/ 1677 h 3822"/>
                  <a:gd name="T96" fmla="*/ 1560 w 3826"/>
                  <a:gd name="T97" fmla="*/ 1581 h 3822"/>
                  <a:gd name="T98" fmla="*/ 1424 w 3826"/>
                  <a:gd name="T99" fmla="*/ 1492 h 3822"/>
                  <a:gd name="T100" fmla="*/ 1282 w 3826"/>
                  <a:gd name="T101" fmla="*/ 1412 h 3822"/>
                  <a:gd name="T102" fmla="*/ 1137 w 3826"/>
                  <a:gd name="T103" fmla="*/ 1340 h 3822"/>
                  <a:gd name="T104" fmla="*/ 985 w 3826"/>
                  <a:gd name="T105" fmla="*/ 1276 h 3822"/>
                  <a:gd name="T106" fmla="*/ 832 w 3826"/>
                  <a:gd name="T107" fmla="*/ 1222 h 3822"/>
                  <a:gd name="T108" fmla="*/ 671 w 3826"/>
                  <a:gd name="T109" fmla="*/ 1174 h 3822"/>
                  <a:gd name="T110" fmla="*/ 508 w 3826"/>
                  <a:gd name="T111" fmla="*/ 1140 h 3822"/>
                  <a:gd name="T112" fmla="*/ 342 w 3826"/>
                  <a:gd name="T113" fmla="*/ 1113 h 3822"/>
                  <a:gd name="T114" fmla="*/ 171 w 3826"/>
                  <a:gd name="T115" fmla="*/ 1098 h 3822"/>
                  <a:gd name="T116" fmla="*/ 0 w 3826"/>
                  <a:gd name="T117" fmla="*/ 1092 h 3822"/>
                  <a:gd name="T118" fmla="*/ 0 w 3826"/>
                  <a:gd name="T119" fmla="*/ 0 h 3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26" h="3822">
                    <a:moveTo>
                      <a:pt x="0" y="0"/>
                    </a:moveTo>
                    <a:lnTo>
                      <a:pt x="203" y="5"/>
                    </a:lnTo>
                    <a:lnTo>
                      <a:pt x="402" y="21"/>
                    </a:lnTo>
                    <a:lnTo>
                      <a:pt x="599" y="47"/>
                    </a:lnTo>
                    <a:lnTo>
                      <a:pt x="793" y="82"/>
                    </a:lnTo>
                    <a:lnTo>
                      <a:pt x="984" y="127"/>
                    </a:lnTo>
                    <a:lnTo>
                      <a:pt x="1171" y="183"/>
                    </a:lnTo>
                    <a:lnTo>
                      <a:pt x="1352" y="246"/>
                    </a:lnTo>
                    <a:lnTo>
                      <a:pt x="1532" y="319"/>
                    </a:lnTo>
                    <a:lnTo>
                      <a:pt x="1705" y="401"/>
                    </a:lnTo>
                    <a:lnTo>
                      <a:pt x="1875" y="490"/>
                    </a:lnTo>
                    <a:lnTo>
                      <a:pt x="2037" y="588"/>
                    </a:lnTo>
                    <a:lnTo>
                      <a:pt x="2196" y="693"/>
                    </a:lnTo>
                    <a:lnTo>
                      <a:pt x="2348" y="806"/>
                    </a:lnTo>
                    <a:lnTo>
                      <a:pt x="2495" y="927"/>
                    </a:lnTo>
                    <a:lnTo>
                      <a:pt x="2636" y="1054"/>
                    </a:lnTo>
                    <a:lnTo>
                      <a:pt x="2769" y="1188"/>
                    </a:lnTo>
                    <a:lnTo>
                      <a:pt x="2897" y="1328"/>
                    </a:lnTo>
                    <a:lnTo>
                      <a:pt x="3017" y="1475"/>
                    </a:lnTo>
                    <a:lnTo>
                      <a:pt x="3131" y="1628"/>
                    </a:lnTo>
                    <a:lnTo>
                      <a:pt x="3236" y="1785"/>
                    </a:lnTo>
                    <a:lnTo>
                      <a:pt x="3333" y="1949"/>
                    </a:lnTo>
                    <a:lnTo>
                      <a:pt x="3424" y="2119"/>
                    </a:lnTo>
                    <a:lnTo>
                      <a:pt x="3505" y="2292"/>
                    </a:lnTo>
                    <a:lnTo>
                      <a:pt x="3578" y="2470"/>
                    </a:lnTo>
                    <a:lnTo>
                      <a:pt x="3643" y="2651"/>
                    </a:lnTo>
                    <a:lnTo>
                      <a:pt x="3697" y="2838"/>
                    </a:lnTo>
                    <a:lnTo>
                      <a:pt x="3742" y="3028"/>
                    </a:lnTo>
                    <a:lnTo>
                      <a:pt x="3779" y="3222"/>
                    </a:lnTo>
                    <a:lnTo>
                      <a:pt x="3805" y="3419"/>
                    </a:lnTo>
                    <a:lnTo>
                      <a:pt x="3821" y="3620"/>
                    </a:lnTo>
                    <a:lnTo>
                      <a:pt x="3826" y="3822"/>
                    </a:lnTo>
                    <a:lnTo>
                      <a:pt x="2732" y="3822"/>
                    </a:lnTo>
                    <a:lnTo>
                      <a:pt x="2727" y="3649"/>
                    </a:lnTo>
                    <a:lnTo>
                      <a:pt x="2712" y="3480"/>
                    </a:lnTo>
                    <a:lnTo>
                      <a:pt x="2685" y="3313"/>
                    </a:lnTo>
                    <a:lnTo>
                      <a:pt x="2649" y="3150"/>
                    </a:lnTo>
                    <a:lnTo>
                      <a:pt x="2603" y="2991"/>
                    </a:lnTo>
                    <a:lnTo>
                      <a:pt x="2549" y="2836"/>
                    </a:lnTo>
                    <a:lnTo>
                      <a:pt x="2484" y="2686"/>
                    </a:lnTo>
                    <a:lnTo>
                      <a:pt x="2413" y="2539"/>
                    </a:lnTo>
                    <a:lnTo>
                      <a:pt x="2331" y="2398"/>
                    </a:lnTo>
                    <a:lnTo>
                      <a:pt x="2242" y="2264"/>
                    </a:lnTo>
                    <a:lnTo>
                      <a:pt x="2145" y="2133"/>
                    </a:lnTo>
                    <a:lnTo>
                      <a:pt x="2042" y="2009"/>
                    </a:lnTo>
                    <a:lnTo>
                      <a:pt x="1931" y="1892"/>
                    </a:lnTo>
                    <a:lnTo>
                      <a:pt x="1814" y="1782"/>
                    </a:lnTo>
                    <a:lnTo>
                      <a:pt x="1689" y="1677"/>
                    </a:lnTo>
                    <a:lnTo>
                      <a:pt x="1560" y="1581"/>
                    </a:lnTo>
                    <a:lnTo>
                      <a:pt x="1424" y="1492"/>
                    </a:lnTo>
                    <a:lnTo>
                      <a:pt x="1282" y="1412"/>
                    </a:lnTo>
                    <a:lnTo>
                      <a:pt x="1137" y="1340"/>
                    </a:lnTo>
                    <a:lnTo>
                      <a:pt x="985" y="1276"/>
                    </a:lnTo>
                    <a:lnTo>
                      <a:pt x="832" y="1222"/>
                    </a:lnTo>
                    <a:lnTo>
                      <a:pt x="671" y="1174"/>
                    </a:lnTo>
                    <a:lnTo>
                      <a:pt x="508" y="1140"/>
                    </a:lnTo>
                    <a:lnTo>
                      <a:pt x="342" y="1113"/>
                    </a:lnTo>
                    <a:lnTo>
                      <a:pt x="171" y="1098"/>
                    </a:lnTo>
                    <a:lnTo>
                      <a:pt x="0" y="109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87" name="Freeform 78"/>
              <p:cNvSpPr>
                <a:spLocks/>
              </p:cNvSpPr>
              <p:nvPr/>
            </p:nvSpPr>
            <p:spPr bwMode="auto">
              <a:xfrm>
                <a:off x="5662613" y="4511675"/>
                <a:ext cx="4556125" cy="4552950"/>
              </a:xfrm>
              <a:custGeom>
                <a:avLst/>
                <a:gdLst>
                  <a:gd name="T0" fmla="*/ 255 w 5739"/>
                  <a:gd name="T1" fmla="*/ 7 h 5735"/>
                  <a:gd name="T2" fmla="*/ 756 w 5739"/>
                  <a:gd name="T3" fmla="*/ 50 h 5735"/>
                  <a:gd name="T4" fmla="*/ 1246 w 5739"/>
                  <a:gd name="T5" fmla="*/ 136 h 5735"/>
                  <a:gd name="T6" fmla="*/ 1719 w 5739"/>
                  <a:gd name="T7" fmla="*/ 263 h 5735"/>
                  <a:gd name="T8" fmla="*/ 2175 w 5739"/>
                  <a:gd name="T9" fmla="*/ 429 h 5735"/>
                  <a:gd name="T10" fmla="*/ 2614 w 5739"/>
                  <a:gd name="T11" fmla="*/ 630 h 5735"/>
                  <a:gd name="T12" fmla="*/ 3031 w 5739"/>
                  <a:gd name="T13" fmla="*/ 867 h 5735"/>
                  <a:gd name="T14" fmla="*/ 3426 w 5739"/>
                  <a:gd name="T15" fmla="*/ 1136 h 5735"/>
                  <a:gd name="T16" fmla="*/ 3796 w 5739"/>
                  <a:gd name="T17" fmla="*/ 1438 h 5735"/>
                  <a:gd name="T18" fmla="*/ 4139 w 5739"/>
                  <a:gd name="T19" fmla="*/ 1768 h 5735"/>
                  <a:gd name="T20" fmla="*/ 4455 w 5739"/>
                  <a:gd name="T21" fmla="*/ 2124 h 5735"/>
                  <a:gd name="T22" fmla="*/ 4740 w 5739"/>
                  <a:gd name="T23" fmla="*/ 2506 h 5735"/>
                  <a:gd name="T24" fmla="*/ 4995 w 5739"/>
                  <a:gd name="T25" fmla="*/ 2913 h 5735"/>
                  <a:gd name="T26" fmla="*/ 5213 w 5739"/>
                  <a:gd name="T27" fmla="*/ 3339 h 5735"/>
                  <a:gd name="T28" fmla="*/ 5399 w 5739"/>
                  <a:gd name="T29" fmla="*/ 3787 h 5735"/>
                  <a:gd name="T30" fmla="*/ 5544 w 5739"/>
                  <a:gd name="T31" fmla="*/ 4252 h 5735"/>
                  <a:gd name="T32" fmla="*/ 5652 w 5739"/>
                  <a:gd name="T33" fmla="*/ 4733 h 5735"/>
                  <a:gd name="T34" fmla="*/ 5717 w 5739"/>
                  <a:gd name="T35" fmla="*/ 5227 h 5735"/>
                  <a:gd name="T36" fmla="*/ 5739 w 5739"/>
                  <a:gd name="T37" fmla="*/ 5735 h 5735"/>
                  <a:gd name="T38" fmla="*/ 4640 w 5739"/>
                  <a:gd name="T39" fmla="*/ 5510 h 5735"/>
                  <a:gd name="T40" fmla="*/ 4598 w 5739"/>
                  <a:gd name="T41" fmla="*/ 5070 h 5735"/>
                  <a:gd name="T42" fmla="*/ 4516 w 5739"/>
                  <a:gd name="T43" fmla="*/ 4641 h 5735"/>
                  <a:gd name="T44" fmla="*/ 4396 w 5739"/>
                  <a:gd name="T45" fmla="*/ 4229 h 5735"/>
                  <a:gd name="T46" fmla="*/ 4238 w 5739"/>
                  <a:gd name="T47" fmla="*/ 3833 h 5735"/>
                  <a:gd name="T48" fmla="*/ 4046 w 5739"/>
                  <a:gd name="T49" fmla="*/ 3454 h 5735"/>
                  <a:gd name="T50" fmla="*/ 3821 w 5739"/>
                  <a:gd name="T51" fmla="*/ 3098 h 5735"/>
                  <a:gd name="T52" fmla="*/ 3568 w 5739"/>
                  <a:gd name="T53" fmla="*/ 2763 h 5735"/>
                  <a:gd name="T54" fmla="*/ 3283 w 5739"/>
                  <a:gd name="T55" fmla="*/ 2454 h 5735"/>
                  <a:gd name="T56" fmla="*/ 2974 w 5739"/>
                  <a:gd name="T57" fmla="*/ 2171 h 5735"/>
                  <a:gd name="T58" fmla="*/ 2640 w 5739"/>
                  <a:gd name="T59" fmla="*/ 1916 h 5735"/>
                  <a:gd name="T60" fmla="*/ 2282 w 5739"/>
                  <a:gd name="T61" fmla="*/ 1693 h 5735"/>
                  <a:gd name="T62" fmla="*/ 1904 w 5739"/>
                  <a:gd name="T63" fmla="*/ 1501 h 5735"/>
                  <a:gd name="T64" fmla="*/ 1508 w 5739"/>
                  <a:gd name="T65" fmla="*/ 1344 h 5735"/>
                  <a:gd name="T66" fmla="*/ 1094 w 5739"/>
                  <a:gd name="T67" fmla="*/ 1223 h 5735"/>
                  <a:gd name="T68" fmla="*/ 666 w 5739"/>
                  <a:gd name="T69" fmla="*/ 1141 h 5735"/>
                  <a:gd name="T70" fmla="*/ 224 w 5739"/>
                  <a:gd name="T71" fmla="*/ 1098 h 5735"/>
                  <a:gd name="T72" fmla="*/ 0 w 5739"/>
                  <a:gd name="T73" fmla="*/ 0 h 5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39" h="5735">
                    <a:moveTo>
                      <a:pt x="0" y="0"/>
                    </a:moveTo>
                    <a:lnTo>
                      <a:pt x="255" y="7"/>
                    </a:lnTo>
                    <a:lnTo>
                      <a:pt x="507" y="22"/>
                    </a:lnTo>
                    <a:lnTo>
                      <a:pt x="756" y="50"/>
                    </a:lnTo>
                    <a:lnTo>
                      <a:pt x="1003" y="89"/>
                    </a:lnTo>
                    <a:lnTo>
                      <a:pt x="1246" y="136"/>
                    </a:lnTo>
                    <a:lnTo>
                      <a:pt x="1483" y="195"/>
                    </a:lnTo>
                    <a:lnTo>
                      <a:pt x="1719" y="263"/>
                    </a:lnTo>
                    <a:lnTo>
                      <a:pt x="1950" y="342"/>
                    </a:lnTo>
                    <a:lnTo>
                      <a:pt x="2175" y="429"/>
                    </a:lnTo>
                    <a:lnTo>
                      <a:pt x="2397" y="525"/>
                    </a:lnTo>
                    <a:lnTo>
                      <a:pt x="2614" y="630"/>
                    </a:lnTo>
                    <a:lnTo>
                      <a:pt x="2825" y="745"/>
                    </a:lnTo>
                    <a:lnTo>
                      <a:pt x="3031" y="867"/>
                    </a:lnTo>
                    <a:lnTo>
                      <a:pt x="3230" y="998"/>
                    </a:lnTo>
                    <a:lnTo>
                      <a:pt x="3426" y="1136"/>
                    </a:lnTo>
                    <a:lnTo>
                      <a:pt x="3613" y="1283"/>
                    </a:lnTo>
                    <a:lnTo>
                      <a:pt x="3796" y="1438"/>
                    </a:lnTo>
                    <a:lnTo>
                      <a:pt x="3971" y="1599"/>
                    </a:lnTo>
                    <a:lnTo>
                      <a:pt x="4139" y="1768"/>
                    </a:lnTo>
                    <a:lnTo>
                      <a:pt x="4301" y="1942"/>
                    </a:lnTo>
                    <a:lnTo>
                      <a:pt x="4455" y="2124"/>
                    </a:lnTo>
                    <a:lnTo>
                      <a:pt x="4602" y="2312"/>
                    </a:lnTo>
                    <a:lnTo>
                      <a:pt x="4740" y="2506"/>
                    </a:lnTo>
                    <a:lnTo>
                      <a:pt x="4871" y="2707"/>
                    </a:lnTo>
                    <a:lnTo>
                      <a:pt x="4995" y="2913"/>
                    </a:lnTo>
                    <a:lnTo>
                      <a:pt x="5109" y="3124"/>
                    </a:lnTo>
                    <a:lnTo>
                      <a:pt x="5213" y="3339"/>
                    </a:lnTo>
                    <a:lnTo>
                      <a:pt x="5311" y="3560"/>
                    </a:lnTo>
                    <a:lnTo>
                      <a:pt x="5399" y="3787"/>
                    </a:lnTo>
                    <a:lnTo>
                      <a:pt x="5475" y="4018"/>
                    </a:lnTo>
                    <a:lnTo>
                      <a:pt x="5544" y="4252"/>
                    </a:lnTo>
                    <a:lnTo>
                      <a:pt x="5603" y="4491"/>
                    </a:lnTo>
                    <a:lnTo>
                      <a:pt x="5652" y="4733"/>
                    </a:lnTo>
                    <a:lnTo>
                      <a:pt x="5689" y="4978"/>
                    </a:lnTo>
                    <a:lnTo>
                      <a:pt x="5717" y="5227"/>
                    </a:lnTo>
                    <a:lnTo>
                      <a:pt x="5734" y="5480"/>
                    </a:lnTo>
                    <a:lnTo>
                      <a:pt x="5739" y="5735"/>
                    </a:lnTo>
                    <a:lnTo>
                      <a:pt x="4646" y="5735"/>
                    </a:lnTo>
                    <a:lnTo>
                      <a:pt x="4640" y="5510"/>
                    </a:lnTo>
                    <a:lnTo>
                      <a:pt x="4625" y="5288"/>
                    </a:lnTo>
                    <a:lnTo>
                      <a:pt x="4598" y="5070"/>
                    </a:lnTo>
                    <a:lnTo>
                      <a:pt x="4562" y="4854"/>
                    </a:lnTo>
                    <a:lnTo>
                      <a:pt x="4516" y="4641"/>
                    </a:lnTo>
                    <a:lnTo>
                      <a:pt x="4460" y="4433"/>
                    </a:lnTo>
                    <a:lnTo>
                      <a:pt x="4396" y="4229"/>
                    </a:lnTo>
                    <a:lnTo>
                      <a:pt x="4321" y="4028"/>
                    </a:lnTo>
                    <a:lnTo>
                      <a:pt x="4238" y="3833"/>
                    </a:lnTo>
                    <a:lnTo>
                      <a:pt x="4146" y="3641"/>
                    </a:lnTo>
                    <a:lnTo>
                      <a:pt x="4046" y="3454"/>
                    </a:lnTo>
                    <a:lnTo>
                      <a:pt x="3938" y="3274"/>
                    </a:lnTo>
                    <a:lnTo>
                      <a:pt x="3821" y="3098"/>
                    </a:lnTo>
                    <a:lnTo>
                      <a:pt x="3699" y="2929"/>
                    </a:lnTo>
                    <a:lnTo>
                      <a:pt x="3568" y="2763"/>
                    </a:lnTo>
                    <a:lnTo>
                      <a:pt x="3430" y="2606"/>
                    </a:lnTo>
                    <a:lnTo>
                      <a:pt x="3283" y="2454"/>
                    </a:lnTo>
                    <a:lnTo>
                      <a:pt x="3133" y="2309"/>
                    </a:lnTo>
                    <a:lnTo>
                      <a:pt x="2974" y="2171"/>
                    </a:lnTo>
                    <a:lnTo>
                      <a:pt x="2809" y="2040"/>
                    </a:lnTo>
                    <a:lnTo>
                      <a:pt x="2640" y="1916"/>
                    </a:lnTo>
                    <a:lnTo>
                      <a:pt x="2463" y="1801"/>
                    </a:lnTo>
                    <a:lnTo>
                      <a:pt x="2282" y="1693"/>
                    </a:lnTo>
                    <a:lnTo>
                      <a:pt x="2095" y="1593"/>
                    </a:lnTo>
                    <a:lnTo>
                      <a:pt x="1904" y="1501"/>
                    </a:lnTo>
                    <a:lnTo>
                      <a:pt x="1707" y="1417"/>
                    </a:lnTo>
                    <a:lnTo>
                      <a:pt x="1508" y="1344"/>
                    </a:lnTo>
                    <a:lnTo>
                      <a:pt x="1302" y="1279"/>
                    </a:lnTo>
                    <a:lnTo>
                      <a:pt x="1094" y="1223"/>
                    </a:lnTo>
                    <a:lnTo>
                      <a:pt x="881" y="1176"/>
                    </a:lnTo>
                    <a:lnTo>
                      <a:pt x="666" y="1141"/>
                    </a:lnTo>
                    <a:lnTo>
                      <a:pt x="446" y="1115"/>
                    </a:lnTo>
                    <a:lnTo>
                      <a:pt x="224" y="1098"/>
                    </a:lnTo>
                    <a:lnTo>
                      <a:pt x="0" y="109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grpSp>
    </p:spTree>
    <p:extLst>
      <p:ext uri="{BB962C8B-B14F-4D97-AF65-F5344CB8AC3E}">
        <p14:creationId xmlns:p14="http://schemas.microsoft.com/office/powerpoint/2010/main" val="38773904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normAutofit fontScale="92500" lnSpcReduction="10000"/>
          </a:bodyPr>
          <a:lstStyle/>
          <a:p>
            <a:r>
              <a:rPr lang="en-US" altLang="ko-KR" u="sng" dirty="0" smtClean="0"/>
              <a:t>Astronaut’s Health</a:t>
            </a:r>
            <a:endParaRPr lang="ko-KR" altLang="en-US" u="sng" dirty="0">
              <a:solidFill>
                <a:schemeClr val="bg1"/>
              </a:solidFill>
            </a:endParaRPr>
          </a:p>
        </p:txBody>
      </p:sp>
      <p:sp>
        <p:nvSpPr>
          <p:cNvPr id="4" name="Rectangle 3"/>
          <p:cNvSpPr/>
          <p:nvPr/>
        </p:nvSpPr>
        <p:spPr>
          <a:xfrm>
            <a:off x="3810393" y="1275606"/>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5" name="Rectangle 4"/>
          <p:cNvSpPr/>
          <p:nvPr/>
        </p:nvSpPr>
        <p:spPr>
          <a:xfrm>
            <a:off x="5106536" y="1275606"/>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6" name="Rectangle 5"/>
          <p:cNvSpPr/>
          <p:nvPr/>
        </p:nvSpPr>
        <p:spPr>
          <a:xfrm>
            <a:off x="6402679" y="1275606"/>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7" name="Rectangle 6"/>
          <p:cNvSpPr/>
          <p:nvPr/>
        </p:nvSpPr>
        <p:spPr>
          <a:xfrm>
            <a:off x="7698822" y="1275606"/>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8" name="Rectangle 7"/>
          <p:cNvSpPr/>
          <p:nvPr/>
        </p:nvSpPr>
        <p:spPr>
          <a:xfrm>
            <a:off x="3810393" y="2427734"/>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9" name="Rectangle 8"/>
          <p:cNvSpPr/>
          <p:nvPr/>
        </p:nvSpPr>
        <p:spPr>
          <a:xfrm>
            <a:off x="5106536" y="2427734"/>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10" name="Rectangle 9"/>
          <p:cNvSpPr/>
          <p:nvPr/>
        </p:nvSpPr>
        <p:spPr>
          <a:xfrm>
            <a:off x="6402679" y="2427734"/>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11" name="Rectangle 10"/>
          <p:cNvSpPr/>
          <p:nvPr/>
        </p:nvSpPr>
        <p:spPr>
          <a:xfrm>
            <a:off x="7698822" y="2427734"/>
            <a:ext cx="792088" cy="7260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grpSp>
        <p:nvGrpSpPr>
          <p:cNvPr id="12" name="Group 11"/>
          <p:cNvGrpSpPr/>
          <p:nvPr/>
        </p:nvGrpSpPr>
        <p:grpSpPr>
          <a:xfrm>
            <a:off x="3329539" y="3363838"/>
            <a:ext cx="5814463" cy="1569660"/>
            <a:chOff x="803640" y="3362835"/>
            <a:chExt cx="2091431" cy="1569660"/>
          </a:xfrm>
        </p:grpSpPr>
        <p:sp>
          <p:nvSpPr>
            <p:cNvPr id="13" name="TextBox 12"/>
            <p:cNvSpPr txBox="1"/>
            <p:nvPr/>
          </p:nvSpPr>
          <p:spPr>
            <a:xfrm>
              <a:off x="803640" y="3579862"/>
              <a:ext cx="2059657"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14" name="TextBox 13"/>
            <p:cNvSpPr txBox="1"/>
            <p:nvPr/>
          </p:nvSpPr>
          <p:spPr>
            <a:xfrm>
              <a:off x="803640" y="3362835"/>
              <a:ext cx="2091431" cy="1569660"/>
            </a:xfrm>
            <a:prstGeom prst="rect">
              <a:avLst/>
            </a:prstGeom>
            <a:noFill/>
          </p:spPr>
          <p:txBody>
            <a:bodyPr wrap="square" rtlCol="0">
              <a:spAutoFit/>
            </a:bodyPr>
            <a:lstStyle/>
            <a:p>
              <a:r>
                <a:rPr lang="en-US" altLang="ko-KR" sz="2400" dirty="0">
                  <a:solidFill>
                    <a:schemeClr val="bg1"/>
                  </a:solidFill>
                  <a:cs typeface="Arial" pitchFamily="34" charset="0"/>
                </a:rPr>
                <a:t>Astronauts change physically during spaceflight, from their brain, heart, blood vessels, eyes, and ears and on down to their cells. </a:t>
              </a:r>
            </a:p>
          </p:txBody>
        </p:sp>
      </p:grpSp>
      <p:sp>
        <p:nvSpPr>
          <p:cNvPr id="27" name="Freeform 26"/>
          <p:cNvSpPr>
            <a:spLocks noChangeAspect="1"/>
          </p:cNvSpPr>
          <p:nvPr/>
        </p:nvSpPr>
        <p:spPr>
          <a:xfrm>
            <a:off x="5282892" y="2583250"/>
            <a:ext cx="439376" cy="439109"/>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28" name="Freeform 27"/>
          <p:cNvSpPr/>
          <p:nvPr/>
        </p:nvSpPr>
        <p:spPr>
          <a:xfrm>
            <a:off x="6579035" y="1492374"/>
            <a:ext cx="439376" cy="365920"/>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ko-KR" altLang="en-US"/>
          </a:p>
        </p:txBody>
      </p:sp>
      <p:sp>
        <p:nvSpPr>
          <p:cNvPr id="29" name="Freeform 28"/>
          <p:cNvSpPr/>
          <p:nvPr/>
        </p:nvSpPr>
        <p:spPr>
          <a:xfrm>
            <a:off x="5282892" y="1418919"/>
            <a:ext cx="439376" cy="439376"/>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ko-KR" altLang="en-US"/>
          </a:p>
        </p:txBody>
      </p:sp>
      <p:sp>
        <p:nvSpPr>
          <p:cNvPr id="32" name="Freeform 31"/>
          <p:cNvSpPr/>
          <p:nvPr/>
        </p:nvSpPr>
        <p:spPr>
          <a:xfrm>
            <a:off x="7919290" y="1418919"/>
            <a:ext cx="351152" cy="439376"/>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34" name="Rectangle 19"/>
          <p:cNvSpPr/>
          <p:nvPr/>
        </p:nvSpPr>
        <p:spPr>
          <a:xfrm>
            <a:off x="3982036" y="1418919"/>
            <a:ext cx="396809" cy="436177"/>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35" name="Freeform 34"/>
          <p:cNvSpPr/>
          <p:nvPr/>
        </p:nvSpPr>
        <p:spPr>
          <a:xfrm>
            <a:off x="3942390" y="2619432"/>
            <a:ext cx="528096" cy="394628"/>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p>
        </p:txBody>
      </p:sp>
      <p:sp>
        <p:nvSpPr>
          <p:cNvPr id="36" name="Donut 22"/>
          <p:cNvSpPr>
            <a:spLocks noChangeAspect="1"/>
          </p:cNvSpPr>
          <p:nvPr/>
        </p:nvSpPr>
        <p:spPr>
          <a:xfrm>
            <a:off x="7856205" y="2672130"/>
            <a:ext cx="477322" cy="244484"/>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ko-KR" altLang="en-US">
              <a:solidFill>
                <a:schemeClr val="tx1"/>
              </a:solidFill>
            </a:endParaRPr>
          </a:p>
        </p:txBody>
      </p:sp>
      <p:pic>
        <p:nvPicPr>
          <p:cNvPr id="3" name="Picture 2"/>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ackgroundRemoval t="14222" b="88889" l="18222" r="78667">
                        <a14:foregroundMark x1="44444" y1="52444" x2="44444" y2="52444"/>
                      </a14:backgroundRemoval>
                    </a14:imgEffect>
                  </a14:imgLayer>
                </a14:imgProps>
              </a:ext>
              <a:ext uri="{28A0092B-C50C-407E-A947-70E740481C1C}">
                <a14:useLocalDpi xmlns:a14="http://schemas.microsoft.com/office/drawing/2010/main" val="0"/>
              </a:ext>
            </a:extLst>
          </a:blip>
          <a:srcRect l="27263" t="19169" r="29274" b="13792"/>
          <a:stretch/>
        </p:blipFill>
        <p:spPr>
          <a:xfrm>
            <a:off x="6616414" y="2480787"/>
            <a:ext cx="401997" cy="619895"/>
          </a:xfrm>
          <a:prstGeom prst="rect">
            <a:avLst/>
          </a:prstGeom>
        </p:spPr>
      </p:pic>
    </p:spTree>
    <p:extLst>
      <p:ext uri="{BB962C8B-B14F-4D97-AF65-F5344CB8AC3E}">
        <p14:creationId xmlns:p14="http://schemas.microsoft.com/office/powerpoint/2010/main" val="408305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1" descr="rainlake.jpg"/>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0" name="Google Shape;150;p21"/>
          <p:cNvSpPr txBox="1">
            <a:spLocks noGrp="1"/>
          </p:cNvSpPr>
          <p:nvPr>
            <p:ph type="title"/>
          </p:nvPr>
        </p:nvSpPr>
        <p:spPr>
          <a:xfrm>
            <a:off x="2500242" y="1383618"/>
            <a:ext cx="3800400" cy="1958175"/>
          </a:xfrm>
          <a:prstGeom prst="rect">
            <a:avLst/>
          </a:prstGeom>
        </p:spPr>
        <p:txBody>
          <a:bodyPr spcFirstLastPara="1" wrap="square" lIns="91421" tIns="91421" rIns="91421" bIns="91421" anchor="ctr" anchorCtr="0">
            <a:noAutofit/>
          </a:bodyPr>
          <a:lstStyle/>
          <a:p>
            <a:pPr algn="ctr"/>
            <a:r>
              <a:rPr lang="en-US" b="1" u="sng" dirty="0" smtClean="0">
                <a:solidFill>
                  <a:srgbClr val="FFFFFF"/>
                </a:solidFill>
              </a:rPr>
              <a:t>Micro-Gravity</a:t>
            </a:r>
            <a:endParaRPr b="1" u="sng" dirty="0">
              <a:solidFill>
                <a:srgbClr val="FFFFFF"/>
              </a:solidFill>
            </a:endParaRPr>
          </a:p>
          <a:p>
            <a:pPr algn="ctr"/>
            <a:r>
              <a:rPr lang="en-US" sz="2400" dirty="0">
                <a:solidFill>
                  <a:schemeClr val="bg1"/>
                </a:solidFill>
              </a:rPr>
              <a:t>The most pervasive physiological human factor in all spaceflight</a:t>
            </a:r>
            <a:endParaRPr dirty="0">
              <a:solidFill>
                <a:schemeClr val="bg1"/>
              </a:solidFill>
            </a:endParaRPr>
          </a:p>
        </p:txBody>
      </p:sp>
      <p:grpSp>
        <p:nvGrpSpPr>
          <p:cNvPr id="151" name="Google Shape;151;p21"/>
          <p:cNvGrpSpPr/>
          <p:nvPr/>
        </p:nvGrpSpPr>
        <p:grpSpPr>
          <a:xfrm>
            <a:off x="2951398" y="1167595"/>
            <a:ext cx="2926184" cy="2383283"/>
            <a:chOff x="3782700" y="1538287"/>
            <a:chExt cx="1578600" cy="1578600"/>
          </a:xfrm>
        </p:grpSpPr>
        <p:sp>
          <p:nvSpPr>
            <p:cNvPr id="152" name="Google Shape;152;p21"/>
            <p:cNvSpPr/>
            <p:nvPr/>
          </p:nvSpPr>
          <p:spPr>
            <a:xfrm>
              <a:off x="3782700" y="27574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endParaRPr/>
            </a:p>
          </p:txBody>
        </p:sp>
        <p:sp>
          <p:nvSpPr>
            <p:cNvPr id="153" name="Google Shape;153;p21"/>
            <p:cNvSpPr/>
            <p:nvPr/>
          </p:nvSpPr>
          <p:spPr>
            <a:xfrm rot="-5400000">
              <a:off x="5001900" y="27574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endParaRPr/>
            </a:p>
          </p:txBody>
        </p:sp>
        <p:sp>
          <p:nvSpPr>
            <p:cNvPr id="154" name="Google Shape;154;p21"/>
            <p:cNvSpPr/>
            <p:nvPr/>
          </p:nvSpPr>
          <p:spPr>
            <a:xfrm rot="5400000">
              <a:off x="3782700" y="15382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endParaRPr/>
            </a:p>
          </p:txBody>
        </p:sp>
        <p:sp>
          <p:nvSpPr>
            <p:cNvPr id="155" name="Google Shape;155;p21"/>
            <p:cNvSpPr/>
            <p:nvPr/>
          </p:nvSpPr>
          <p:spPr>
            <a:xfrm rot="10800000">
              <a:off x="5001900" y="15382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endParaRPr/>
            </a:p>
          </p:txBody>
        </p:sp>
      </p:grpSp>
      <p:sp>
        <p:nvSpPr>
          <p:cNvPr id="156" name="Google Shape;156;p21"/>
          <p:cNvSpPr txBox="1">
            <a:spLocks noGrp="1"/>
          </p:cNvSpPr>
          <p:nvPr>
            <p:ph type="sldNum" idx="12"/>
          </p:nvPr>
        </p:nvSpPr>
        <p:spPr>
          <a:xfrm>
            <a:off x="8556775" y="4834634"/>
            <a:ext cx="548700" cy="308925"/>
          </a:xfrm>
          <a:prstGeom prst="rect">
            <a:avLst/>
          </a:prstGeom>
        </p:spPr>
        <p:txBody>
          <a:bodyPr spcFirstLastPara="1" wrap="square" lIns="91421" tIns="91421" rIns="91421" bIns="91421" anchor="t" anchorCtr="0">
            <a:noAutofit/>
          </a:bodyPr>
          <a:lstStyle/>
          <a:p>
            <a:fld id="{00000000-1234-1234-1234-123412341234}" type="slidenum">
              <a:rPr lang="en"/>
              <a:pPr/>
              <a:t>6</a:t>
            </a:fld>
            <a:endParaRPr/>
          </a:p>
        </p:txBody>
      </p:sp>
    </p:spTree>
    <p:extLst>
      <p:ext uri="{BB962C8B-B14F-4D97-AF65-F5344CB8AC3E}">
        <p14:creationId xmlns:p14="http://schemas.microsoft.com/office/powerpoint/2010/main" val="1224343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0394" y="123478"/>
            <a:ext cx="8714094" cy="576064"/>
          </a:xfrm>
        </p:spPr>
        <p:txBody>
          <a:bodyPr>
            <a:noAutofit/>
          </a:bodyPr>
          <a:lstStyle/>
          <a:p>
            <a:r>
              <a:rPr lang="en-US" altLang="ko-KR" sz="2400" b="1" u="sng" dirty="0">
                <a:solidFill>
                  <a:schemeClr val="accent1"/>
                </a:solidFill>
              </a:rPr>
              <a:t>Vision, Orientation, and Balance Change in Microgravity</a:t>
            </a:r>
            <a:endParaRPr lang="ko-KR" altLang="en-US" sz="2400" b="1" u="sng" dirty="0"/>
          </a:p>
        </p:txBody>
      </p:sp>
      <p:grpSp>
        <p:nvGrpSpPr>
          <p:cNvPr id="14" name="Group 13"/>
          <p:cNvGrpSpPr/>
          <p:nvPr/>
        </p:nvGrpSpPr>
        <p:grpSpPr>
          <a:xfrm>
            <a:off x="844615" y="681541"/>
            <a:ext cx="8048989" cy="3914720"/>
            <a:chOff x="1475656" y="817270"/>
            <a:chExt cx="7056784" cy="3914720"/>
          </a:xfrm>
        </p:grpSpPr>
        <p:cxnSp>
          <p:nvCxnSpPr>
            <p:cNvPr id="4" name="Straight Connector 3"/>
            <p:cNvCxnSpPr/>
            <p:nvPr/>
          </p:nvCxnSpPr>
          <p:spPr>
            <a:xfrm>
              <a:off x="2123728" y="817270"/>
              <a:ext cx="640871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532440" y="817270"/>
              <a:ext cx="0" cy="391472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75656" y="4731990"/>
              <a:ext cx="705678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29388" y="817270"/>
              <a:ext cx="0" cy="146644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057380" y="2283718"/>
              <a:ext cx="144016" cy="144016"/>
            </a:xfrm>
            <a:prstGeom prst="ellipse">
              <a:avLst/>
            </a:prstGeom>
            <a:solidFill>
              <a:srgbClr val="FD2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1992394" y="2226352"/>
              <a:ext cx="273988" cy="27398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Group 14"/>
          <p:cNvGrpSpPr/>
          <p:nvPr/>
        </p:nvGrpSpPr>
        <p:grpSpPr>
          <a:xfrm>
            <a:off x="1706051" y="0"/>
            <a:ext cx="7187553" cy="3320869"/>
            <a:chOff x="2040612" y="970676"/>
            <a:chExt cx="3044405" cy="2805663"/>
          </a:xfrm>
        </p:grpSpPr>
        <p:sp>
          <p:nvSpPr>
            <p:cNvPr id="16" name="TextBox 15"/>
            <p:cNvSpPr txBox="1"/>
            <p:nvPr/>
          </p:nvSpPr>
          <p:spPr>
            <a:xfrm>
              <a:off x="2110477" y="970676"/>
              <a:ext cx="2659607" cy="260028"/>
            </a:xfrm>
            <a:prstGeom prst="rect">
              <a:avLst/>
            </a:prstGeom>
            <a:noFill/>
          </p:spPr>
          <p:txBody>
            <a:bodyPr wrap="square" rtlCol="0">
              <a:spAutoFit/>
            </a:bodyPr>
            <a:lstStyle/>
            <a:p>
              <a:pPr algn="ctr"/>
              <a:endParaRPr lang="ko-KR" altLang="en-US" sz="1400" b="1" dirty="0">
                <a:solidFill>
                  <a:schemeClr val="accent2"/>
                </a:solidFill>
                <a:cs typeface="Arial" pitchFamily="34" charset="0"/>
              </a:endParaRPr>
            </a:p>
          </p:txBody>
        </p:sp>
        <p:sp>
          <p:nvSpPr>
            <p:cNvPr id="17" name="TextBox 16"/>
            <p:cNvSpPr txBox="1"/>
            <p:nvPr/>
          </p:nvSpPr>
          <p:spPr>
            <a:xfrm>
              <a:off x="2040612" y="1592108"/>
              <a:ext cx="3044405" cy="2184231"/>
            </a:xfrm>
            <a:prstGeom prst="rect">
              <a:avLst/>
            </a:prstGeom>
            <a:noFill/>
          </p:spPr>
          <p:txBody>
            <a:bodyPr wrap="square" rtlCol="0">
              <a:spAutoFit/>
            </a:bodyPr>
            <a:lstStyle/>
            <a:p>
              <a:pPr marL="257209" indent="-257209">
                <a:buFont typeface="Wingdings" pitchFamily="2" charset="2"/>
                <a:buChar char="ü"/>
              </a:pPr>
              <a:endParaRPr lang="en-US" b="1" dirty="0" smtClean="0"/>
            </a:p>
            <a:p>
              <a:pPr marL="257209" indent="-257209">
                <a:buFont typeface="Wingdings" pitchFamily="2" charset="2"/>
                <a:buChar char="ü"/>
              </a:pPr>
              <a:r>
                <a:rPr lang="en-US" b="1" dirty="0" smtClean="0"/>
                <a:t>The </a:t>
              </a:r>
              <a:r>
                <a:rPr lang="en-US" b="1" dirty="0"/>
                <a:t>criticality to our existence on Earth is to rely on Earth’s gravity as a fundamental reference </a:t>
              </a:r>
              <a:r>
                <a:rPr lang="en-US" b="1" dirty="0" smtClean="0"/>
                <a:t>.Let </a:t>
              </a:r>
              <a:r>
                <a:rPr lang="en-US" b="1" dirty="0"/>
                <a:t>it be a walk, run, jump, and otherwise move about without falling. </a:t>
              </a:r>
              <a:endParaRPr lang="en-US" b="1" dirty="0" smtClean="0"/>
            </a:p>
            <a:p>
              <a:pPr marL="257209" indent="-257209">
                <a:buFont typeface="Wingdings" pitchFamily="2" charset="2"/>
                <a:buChar char="ü"/>
              </a:pPr>
              <a:endParaRPr lang="en-US" b="1" dirty="0" smtClean="0"/>
            </a:p>
            <a:p>
              <a:pPr marL="257209" indent="-257209">
                <a:buFont typeface="Wingdings" pitchFamily="2" charset="2"/>
                <a:buChar char="ü"/>
              </a:pPr>
              <a:endParaRPr lang="en-US" b="1" dirty="0"/>
            </a:p>
            <a:p>
              <a:pPr marL="257209" indent="-257209">
                <a:buFont typeface="Wingdings" pitchFamily="2" charset="2"/>
                <a:buChar char="ü"/>
              </a:pPr>
              <a:r>
                <a:rPr lang="en-US" b="1" dirty="0" smtClean="0"/>
                <a:t>To </a:t>
              </a:r>
              <a:r>
                <a:rPr lang="en-US" b="1" dirty="0"/>
                <a:t>support this, we have inbuilt specialized motion-sensing receptors in our inner ears—receptors that act like biological guidance systems. </a:t>
              </a:r>
              <a:endParaRPr lang="en-US" b="1" dirty="0" smtClean="0"/>
            </a:p>
            <a:p>
              <a:pPr marL="257209" indent="-257209">
                <a:buFont typeface="Wingdings" pitchFamily="2" charset="2"/>
                <a:buChar char="ü"/>
              </a:pPr>
              <a:endParaRPr lang="en-US" b="1" dirty="0"/>
            </a:p>
          </p:txBody>
        </p:sp>
      </p:grpSp>
    </p:spTree>
    <p:extLst>
      <p:ext uri="{BB962C8B-B14F-4D97-AF65-F5344CB8AC3E}">
        <p14:creationId xmlns:p14="http://schemas.microsoft.com/office/powerpoint/2010/main" val="2378547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0394" y="123478"/>
            <a:ext cx="8714094" cy="576064"/>
          </a:xfrm>
        </p:spPr>
        <p:txBody>
          <a:bodyPr>
            <a:noAutofit/>
          </a:bodyPr>
          <a:lstStyle/>
          <a:p>
            <a:r>
              <a:rPr lang="en-US" altLang="ko-KR" sz="2400" b="1" u="sng" dirty="0">
                <a:solidFill>
                  <a:schemeClr val="accent1"/>
                </a:solidFill>
              </a:rPr>
              <a:t>Vision, Orientation, and Balance Change in Microgravity</a:t>
            </a:r>
            <a:endParaRPr lang="ko-KR" altLang="en-US" sz="2400" b="1" u="sng" dirty="0"/>
          </a:p>
        </p:txBody>
      </p:sp>
      <p:grpSp>
        <p:nvGrpSpPr>
          <p:cNvPr id="14" name="Group 13"/>
          <p:cNvGrpSpPr/>
          <p:nvPr/>
        </p:nvGrpSpPr>
        <p:grpSpPr>
          <a:xfrm>
            <a:off x="844615" y="681541"/>
            <a:ext cx="8048989" cy="3914720"/>
            <a:chOff x="1475656" y="817270"/>
            <a:chExt cx="7056784" cy="3914720"/>
          </a:xfrm>
        </p:grpSpPr>
        <p:cxnSp>
          <p:nvCxnSpPr>
            <p:cNvPr id="4" name="Straight Connector 3"/>
            <p:cNvCxnSpPr/>
            <p:nvPr/>
          </p:nvCxnSpPr>
          <p:spPr>
            <a:xfrm>
              <a:off x="2123728" y="817270"/>
              <a:ext cx="640871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8532440" y="817270"/>
              <a:ext cx="0" cy="391472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475656" y="4731990"/>
              <a:ext cx="7056784"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29388" y="817270"/>
              <a:ext cx="0" cy="146644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057380" y="2283718"/>
              <a:ext cx="144016" cy="144016"/>
            </a:xfrm>
            <a:prstGeom prst="ellipse">
              <a:avLst/>
            </a:prstGeom>
            <a:solidFill>
              <a:srgbClr val="FD2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1992394" y="2226352"/>
              <a:ext cx="273988" cy="27398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5" name="Group 14"/>
          <p:cNvGrpSpPr/>
          <p:nvPr/>
        </p:nvGrpSpPr>
        <p:grpSpPr>
          <a:xfrm>
            <a:off x="1706051" y="0"/>
            <a:ext cx="7187553" cy="4151866"/>
            <a:chOff x="2040612" y="970676"/>
            <a:chExt cx="3044405" cy="3507738"/>
          </a:xfrm>
        </p:grpSpPr>
        <p:sp>
          <p:nvSpPr>
            <p:cNvPr id="16" name="TextBox 15"/>
            <p:cNvSpPr txBox="1"/>
            <p:nvPr/>
          </p:nvSpPr>
          <p:spPr>
            <a:xfrm>
              <a:off x="2110477" y="970676"/>
              <a:ext cx="2659607" cy="260028"/>
            </a:xfrm>
            <a:prstGeom prst="rect">
              <a:avLst/>
            </a:prstGeom>
            <a:noFill/>
          </p:spPr>
          <p:txBody>
            <a:bodyPr wrap="square" rtlCol="0">
              <a:spAutoFit/>
            </a:bodyPr>
            <a:lstStyle/>
            <a:p>
              <a:pPr algn="ctr"/>
              <a:endParaRPr lang="ko-KR" altLang="en-US" sz="1400" b="1" dirty="0">
                <a:solidFill>
                  <a:schemeClr val="accent2"/>
                </a:solidFill>
                <a:cs typeface="Arial" pitchFamily="34" charset="0"/>
              </a:endParaRPr>
            </a:p>
          </p:txBody>
        </p:sp>
        <p:sp>
          <p:nvSpPr>
            <p:cNvPr id="17" name="TextBox 16"/>
            <p:cNvSpPr txBox="1"/>
            <p:nvPr/>
          </p:nvSpPr>
          <p:spPr>
            <a:xfrm>
              <a:off x="2040612" y="1592108"/>
              <a:ext cx="3044405" cy="2886306"/>
            </a:xfrm>
            <a:prstGeom prst="rect">
              <a:avLst/>
            </a:prstGeom>
            <a:noFill/>
          </p:spPr>
          <p:txBody>
            <a:bodyPr wrap="square" rtlCol="0">
              <a:spAutoFit/>
            </a:bodyPr>
            <a:lstStyle/>
            <a:p>
              <a:pPr marL="257209" indent="-257209">
                <a:buFont typeface="Wingdings" pitchFamily="2" charset="2"/>
                <a:buChar char="ü"/>
              </a:pPr>
              <a:endParaRPr lang="en-US" b="1" dirty="0"/>
            </a:p>
            <a:p>
              <a:pPr marL="257209" indent="-257209">
                <a:buFont typeface="Wingdings" pitchFamily="2" charset="2"/>
                <a:buChar char="ü"/>
              </a:pPr>
              <a:r>
                <a:rPr lang="en-US" b="1" dirty="0"/>
                <a:t>Among other things, these receptors sense how well our heads are aligned with gravity. Our brains combine these data with visual information from our eyes, pressure information from the soles of our </a:t>
              </a:r>
              <a:r>
                <a:rPr lang="en-US" b="1" dirty="0" smtClean="0"/>
                <a:t>feet </a:t>
              </a:r>
              <a:r>
                <a:rPr lang="en-US" b="1" dirty="0"/>
                <a:t>and position </a:t>
              </a:r>
              <a:r>
                <a:rPr lang="en-US" b="1" dirty="0" smtClean="0"/>
                <a:t>,and </a:t>
              </a:r>
              <a:r>
                <a:rPr lang="en-US" b="1" dirty="0"/>
                <a:t>loading information from our joints and muscles to continuously track the orientation of our bodies relative to gravity. </a:t>
              </a:r>
              <a:endParaRPr lang="en-US" b="1" dirty="0" smtClean="0"/>
            </a:p>
            <a:p>
              <a:endParaRPr lang="en-US" b="1" dirty="0"/>
            </a:p>
            <a:p>
              <a:pPr marL="257209" indent="-257209">
                <a:buFont typeface="Wingdings" pitchFamily="2" charset="2"/>
                <a:buChar char="ü"/>
              </a:pPr>
              <a:endParaRPr lang="en-US" b="1" dirty="0" smtClean="0"/>
            </a:p>
            <a:p>
              <a:pPr marL="257209" indent="-257209">
                <a:buFont typeface="Wingdings" pitchFamily="2" charset="2"/>
                <a:buChar char="ü"/>
              </a:pPr>
              <a:endParaRPr lang="en-US" b="1" dirty="0" smtClean="0"/>
            </a:p>
            <a:p>
              <a:pPr marL="257209" indent="-257209">
                <a:buFont typeface="Wingdings" pitchFamily="2" charset="2"/>
                <a:buChar char="ü"/>
              </a:pPr>
              <a:r>
                <a:rPr lang="en-US" b="1" dirty="0" smtClean="0"/>
                <a:t>Knowing </a:t>
              </a:r>
              <a:r>
                <a:rPr lang="en-US" b="1" dirty="0"/>
                <a:t>this, our brains can work out the best strategies for adjusting our muscles to move our limbs and bodies about without losing our balance. </a:t>
              </a:r>
              <a:endParaRPr lang="en-IN" b="1" dirty="0"/>
            </a:p>
          </p:txBody>
        </p:sp>
      </p:grpSp>
    </p:spTree>
    <p:extLst>
      <p:ext uri="{BB962C8B-B14F-4D97-AF65-F5344CB8AC3E}">
        <p14:creationId xmlns:p14="http://schemas.microsoft.com/office/powerpoint/2010/main" val="40104156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0"/>
          <p:cNvSpPr txBox="1">
            <a:spLocks noGrp="1"/>
          </p:cNvSpPr>
          <p:nvPr>
            <p:ph type="title"/>
          </p:nvPr>
        </p:nvSpPr>
        <p:spPr>
          <a:xfrm>
            <a:off x="691200" y="1"/>
            <a:ext cx="7761600" cy="969075"/>
          </a:xfrm>
          <a:prstGeom prst="rect">
            <a:avLst/>
          </a:prstGeom>
        </p:spPr>
        <p:txBody>
          <a:bodyPr spcFirstLastPara="1" wrap="square" lIns="91417" tIns="91417" rIns="91417" bIns="91417" anchor="b" anchorCtr="0">
            <a:noAutofit/>
          </a:bodyPr>
          <a:lstStyle/>
          <a:p>
            <a:endParaRPr dirty="0"/>
          </a:p>
        </p:txBody>
      </p:sp>
      <p:sp>
        <p:nvSpPr>
          <p:cNvPr id="138" name="Google Shape;138;p20"/>
          <p:cNvSpPr txBox="1">
            <a:spLocks noGrp="1"/>
          </p:cNvSpPr>
          <p:nvPr>
            <p:ph type="body" idx="1"/>
          </p:nvPr>
        </p:nvSpPr>
        <p:spPr>
          <a:xfrm>
            <a:off x="691198" y="1936343"/>
            <a:ext cx="4600881" cy="3227695"/>
          </a:xfrm>
          <a:prstGeom prst="rect">
            <a:avLst/>
          </a:prstGeom>
        </p:spPr>
        <p:txBody>
          <a:bodyPr spcFirstLastPara="1" wrap="square" lIns="91417" tIns="91417" rIns="91417" bIns="91417" anchor="b" anchorCtr="0">
            <a:noAutofit/>
          </a:bodyPr>
          <a:lstStyle/>
          <a:p>
            <a:pPr marL="257209" indent="-257209">
              <a:buFont typeface="Wingdings" pitchFamily="2" charset="2"/>
              <a:buChar char="Ø"/>
            </a:pPr>
            <a:r>
              <a:rPr lang="en-US" sz="1800" dirty="0"/>
              <a:t>At the end of launch phase, astronauts find themselves suddenly thrust into the microgravity </a:t>
            </a:r>
            <a:r>
              <a:rPr lang="en-US" sz="1800" dirty="0" smtClean="0"/>
              <a:t>environment.</a:t>
            </a:r>
          </a:p>
          <a:p>
            <a:pPr marL="257209" indent="-257209">
              <a:buFont typeface="Wingdings" pitchFamily="2" charset="2"/>
              <a:buChar char="Ø"/>
            </a:pPr>
            <a:endParaRPr lang="en-US" sz="1800" dirty="0" smtClean="0"/>
          </a:p>
          <a:p>
            <a:pPr marL="257209" indent="-257209">
              <a:buFont typeface="Wingdings" pitchFamily="2" charset="2"/>
              <a:buChar char="Ø"/>
            </a:pPr>
            <a:r>
              <a:rPr lang="en-US" sz="1800" dirty="0" smtClean="0"/>
              <a:t>Gravity</a:t>
            </a:r>
            <a:r>
              <a:rPr lang="en-US" sz="1800" dirty="0"/>
              <a:t>, </a:t>
            </a:r>
            <a:r>
              <a:rPr lang="en-US" sz="1800" dirty="0" smtClean="0"/>
              <a:t>these </a:t>
            </a:r>
            <a:r>
              <a:rPr lang="en-US" sz="1800" dirty="0"/>
              <a:t>astronauts relied on throughout their lives for orientation and movement, suddenly </a:t>
            </a:r>
            <a:r>
              <a:rPr lang="en-US" sz="1800" dirty="0" smtClean="0"/>
              <a:t>disappears resulting consequences like Disorientation</a:t>
            </a:r>
            <a:r>
              <a:rPr lang="en-US" sz="1800" dirty="0"/>
              <a:t>, perceptual illusions, motion sickness, poor </a:t>
            </a:r>
            <a:r>
              <a:rPr lang="en-US" sz="1800" dirty="0" smtClean="0"/>
              <a:t>eye-head/eye hand </a:t>
            </a:r>
            <a:r>
              <a:rPr lang="en-US" sz="1800" dirty="0"/>
              <a:t>coordination, and whole-body movements are issues each astronaut has to deal with to some degree.</a:t>
            </a:r>
            <a:endParaRPr sz="1800" dirty="0"/>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706421" y="87474"/>
            <a:ext cx="2582006" cy="2988913"/>
          </a:xfrm>
          <a:prstGeom prst="rect">
            <a:avLst/>
          </a:prstGeom>
        </p:spPr>
      </p:pic>
      <p:grpSp>
        <p:nvGrpSpPr>
          <p:cNvPr id="139" name="Google Shape;139;p20"/>
          <p:cNvGrpSpPr/>
          <p:nvPr/>
        </p:nvGrpSpPr>
        <p:grpSpPr>
          <a:xfrm>
            <a:off x="5166220" y="1923679"/>
            <a:ext cx="2376884" cy="2376264"/>
            <a:chOff x="3782700" y="1538287"/>
            <a:chExt cx="1578600" cy="1578600"/>
          </a:xfrm>
        </p:grpSpPr>
        <p:sp>
          <p:nvSpPr>
            <p:cNvPr id="140" name="Google Shape;140;p20"/>
            <p:cNvSpPr/>
            <p:nvPr/>
          </p:nvSpPr>
          <p:spPr>
            <a:xfrm>
              <a:off x="3782700" y="27574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41" name="Google Shape;141;p20"/>
            <p:cNvSpPr/>
            <p:nvPr/>
          </p:nvSpPr>
          <p:spPr>
            <a:xfrm rot="-5400000">
              <a:off x="5001900" y="27574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42" name="Google Shape;142;p20"/>
            <p:cNvSpPr/>
            <p:nvPr/>
          </p:nvSpPr>
          <p:spPr>
            <a:xfrm rot="5400000">
              <a:off x="3782700" y="1538288"/>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sp>
          <p:nvSpPr>
            <p:cNvPr id="143" name="Google Shape;143;p20"/>
            <p:cNvSpPr/>
            <p:nvPr/>
          </p:nvSpPr>
          <p:spPr>
            <a:xfrm rot="10800000">
              <a:off x="5001900" y="1538287"/>
              <a:ext cx="359400" cy="359400"/>
            </a:xfrm>
            <a:prstGeom prst="corner">
              <a:avLst>
                <a:gd name="adj1" fmla="val 50000"/>
                <a:gd name="adj2" fmla="val 50000"/>
              </a:avLst>
            </a:prstGeom>
            <a:solidFill>
              <a:srgbClr val="C7F464"/>
            </a:solidFill>
            <a:ln>
              <a:noFill/>
            </a:ln>
          </p:spPr>
          <p:txBody>
            <a:bodyPr spcFirstLastPara="1" wrap="square" lIns="91425" tIns="91425" rIns="91425" bIns="91425" anchor="ctr" anchorCtr="0">
              <a:noAutofit/>
            </a:bodyPr>
            <a:lstStyle/>
            <a:p>
              <a:pPr>
                <a:buClr>
                  <a:srgbClr val="000000"/>
                </a:buClr>
              </a:pPr>
              <a:endParaRPr sz="1400" kern="0">
                <a:solidFill>
                  <a:srgbClr val="000000"/>
                </a:solidFill>
                <a:cs typeface="Arial"/>
                <a:sym typeface="Arial"/>
              </a:endParaRPr>
            </a:p>
          </p:txBody>
        </p:sp>
      </p:grpSp>
      <p:sp>
        <p:nvSpPr>
          <p:cNvPr id="144" name="Google Shape;144;p20"/>
          <p:cNvSpPr txBox="1">
            <a:spLocks noGrp="1"/>
          </p:cNvSpPr>
          <p:nvPr>
            <p:ph type="sldNum" idx="12"/>
          </p:nvPr>
        </p:nvSpPr>
        <p:spPr>
          <a:xfrm>
            <a:off x="8556775" y="4834634"/>
            <a:ext cx="548700" cy="308925"/>
          </a:xfrm>
          <a:prstGeom prst="rect">
            <a:avLst/>
          </a:prstGeom>
        </p:spPr>
        <p:txBody>
          <a:bodyPr spcFirstLastPara="1" wrap="square" lIns="91417" tIns="91417" rIns="91417" bIns="91417" anchor="t" anchorCtr="0">
            <a:noAutofit/>
          </a:bodyPr>
          <a:lstStyle/>
          <a:p>
            <a:fld id="{00000000-1234-1234-1234-123412341234}" type="slidenum">
              <a:rPr lang="en"/>
              <a:pPr/>
              <a:t>9</a:t>
            </a:fld>
            <a:endParaRP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b="5980"/>
          <a:stretch/>
        </p:blipFill>
        <p:spPr>
          <a:xfrm>
            <a:off x="6019389" y="3105865"/>
            <a:ext cx="2585059" cy="1847149"/>
          </a:xfrm>
          <a:prstGeom prst="rect">
            <a:avLst/>
          </a:prstGeom>
        </p:spPr>
      </p:pic>
    </p:spTree>
    <p:extLst>
      <p:ext uri="{BB962C8B-B14F-4D97-AF65-F5344CB8AC3E}">
        <p14:creationId xmlns:p14="http://schemas.microsoft.com/office/powerpoint/2010/main" val="1597475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lorful">
      <a:dk1>
        <a:sysClr val="windowText" lastClr="000000"/>
      </a:dk1>
      <a:lt1>
        <a:sysClr val="window" lastClr="FFFFFF"/>
      </a:lt1>
      <a:dk2>
        <a:srgbClr val="1F497D"/>
      </a:dk2>
      <a:lt2>
        <a:srgbClr val="EEECE1"/>
      </a:lt2>
      <a:accent1>
        <a:srgbClr val="E35A35"/>
      </a:accent1>
      <a:accent2>
        <a:srgbClr val="ECB448"/>
      </a:accent2>
      <a:accent3>
        <a:srgbClr val="8BB74C"/>
      </a:accent3>
      <a:accent4>
        <a:srgbClr val="5FB7A2"/>
      </a:accent4>
      <a:accent5>
        <a:srgbClr val="3081AC"/>
      </a:accent5>
      <a:accent6>
        <a:srgbClr val="A5A5A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sdemo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Jourdai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llia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 Break Slide Master">
  <a:themeElements>
    <a:clrScheme name="ALLPPT-COLOR-A01">
      <a:dk1>
        <a:sysClr val="windowText" lastClr="000000"/>
      </a:dk1>
      <a:lt1>
        <a:sysClr val="window" lastClr="FFFFFF"/>
      </a:lt1>
      <a:dk2>
        <a:srgbClr val="1F497D"/>
      </a:dk2>
      <a:lt2>
        <a:srgbClr val="EEECE1"/>
      </a:lt2>
      <a:accent1>
        <a:srgbClr val="22AAE4"/>
      </a:accent1>
      <a:accent2>
        <a:srgbClr val="2A81C6"/>
      </a:accent2>
      <a:accent3>
        <a:srgbClr val="2ECAD7"/>
      </a:accent3>
      <a:accent4>
        <a:srgbClr val="CBCBCB"/>
      </a:accent4>
      <a:accent5>
        <a:srgbClr val="CBCBCB"/>
      </a:accent5>
      <a:accent6>
        <a:srgbClr val="576868"/>
      </a:accent6>
      <a:hlink>
        <a:srgbClr val="000000"/>
      </a:hlink>
      <a:folHlink>
        <a:srgbClr val="000000"/>
      </a:folHlink>
    </a:clrScheme>
    <a:fontScheme name="MAX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1_Jourdai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ontents Slide Master">
  <a:themeElements>
    <a:clrScheme name="ALLPPT-COLOR-A07">
      <a:dk1>
        <a:sysClr val="windowText" lastClr="000000"/>
      </a:dk1>
      <a:lt1>
        <a:sysClr val="window" lastClr="FFFFFF"/>
      </a:lt1>
      <a:dk2>
        <a:srgbClr val="1F497D"/>
      </a:dk2>
      <a:lt2>
        <a:srgbClr val="EEECE1"/>
      </a:lt2>
      <a:accent1>
        <a:srgbClr val="FD2906"/>
      </a:accent1>
      <a:accent2>
        <a:srgbClr val="FD2906"/>
      </a:accent2>
      <a:accent3>
        <a:srgbClr val="FD2906"/>
      </a:accent3>
      <a:accent4>
        <a:srgbClr val="FD2906"/>
      </a:accent4>
      <a:accent5>
        <a:srgbClr val="FD2906"/>
      </a:accent5>
      <a:accent6>
        <a:srgbClr val="FD2906"/>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75000"/>
            <a:lumOff val="2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6772</TotalTime>
  <Words>1001</Words>
  <Application>Microsoft Office PowerPoint</Application>
  <PresentationFormat>On-screen Show (16:9)</PresentationFormat>
  <Paragraphs>159</Paragraphs>
  <Slides>29</Slides>
  <Notes>12</Notes>
  <HiddenSlides>0</HiddenSlides>
  <MMClips>0</MMClips>
  <ScaleCrop>false</ScaleCrop>
  <HeadingPairs>
    <vt:vector size="4" baseType="variant">
      <vt:variant>
        <vt:lpstr>Theme</vt:lpstr>
      </vt:variant>
      <vt:variant>
        <vt:i4>7</vt:i4>
      </vt:variant>
      <vt:variant>
        <vt:lpstr>Slide Titles</vt:lpstr>
      </vt:variant>
      <vt:variant>
        <vt:i4>29</vt:i4>
      </vt:variant>
    </vt:vector>
  </HeadingPairs>
  <TitlesOfParts>
    <vt:vector size="36" baseType="lpstr">
      <vt:lpstr>Office Theme</vt:lpstr>
      <vt:lpstr>Desdemona template</vt:lpstr>
      <vt:lpstr>Jourdain template</vt:lpstr>
      <vt:lpstr>William template</vt:lpstr>
      <vt:lpstr>Section Break Slide Master</vt:lpstr>
      <vt:lpstr>1_Jourdain template</vt:lpstr>
      <vt:lpstr>Contents Slide Master</vt:lpstr>
      <vt:lpstr>PowerPoint Presentation</vt:lpstr>
      <vt:lpstr>PowerPoint Presentation</vt:lpstr>
      <vt:lpstr>Why the Name Aero-Otico-Equilibrium ?</vt:lpstr>
      <vt:lpstr>PowerPoint Presentation</vt:lpstr>
      <vt:lpstr>PowerPoint Presentation</vt:lpstr>
      <vt:lpstr>Micro-Gravity The most pervasive physiological human factor in all spaceflight</vt:lpstr>
      <vt:lpstr>PowerPoint Presentation</vt:lpstr>
      <vt:lpstr>PowerPoint Presentation</vt:lpstr>
      <vt:lpstr>PowerPoint Presentation</vt:lpstr>
      <vt:lpstr>Red Alert</vt:lpstr>
      <vt:lpstr>NASA astronaut Michael Lopez- Alegria flew to space four times for the space agency between 1995 and 2007. While in space, his eyesight deteriorated, a well-documented medical issue of NASA known about for years.</vt:lpstr>
      <vt:lpstr> Human Vestibular System in Space</vt:lpstr>
      <vt:lpstr>PowerPoint Presentation</vt:lpstr>
      <vt:lpstr>PowerPoint Presentation</vt:lpstr>
      <vt:lpstr>PowerPoint Presentation</vt:lpstr>
      <vt:lpstr>PowerPoint Presentation</vt:lpstr>
      <vt:lpstr>PowerPoint Presentation</vt:lpstr>
      <vt:lpstr>PowerPoint Presentation</vt:lpstr>
      <vt:lpstr>Thank you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CAPM Efficient Frontier Curve for PowerPoint</dc:title>
  <dc:creator>Julian</dc:creator>
  <cp:lastModifiedBy>LENOVO</cp:lastModifiedBy>
  <cp:revision>175</cp:revision>
  <dcterms:created xsi:type="dcterms:W3CDTF">2013-09-12T13:05:01Z</dcterms:created>
  <dcterms:modified xsi:type="dcterms:W3CDTF">2018-10-21T05:31:14Z</dcterms:modified>
</cp:coreProperties>
</file>